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gif" ContentType="image/gi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61" r:id="rId6"/>
    <p:sldId id="259" r:id="rId7"/>
    <p:sldId id="260" r:id="rId8"/>
    <p:sldId id="262" r:id="rId9"/>
    <p:sldId id="264" r:id="rId10"/>
    <p:sldId id="263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9AEA8-B4C3-4B80-AA53-D342FDDB58E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65465-25DB-48AD-B5B9-A46FC3D7E8DA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9AEA8-B4C3-4B80-AA53-D342FDDB58E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65465-25DB-48AD-B5B9-A46FC3D7E8DA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9AEA8-B4C3-4B80-AA53-D342FDDB58E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65465-25DB-48AD-B5B9-A46FC3D7E8DA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9AEA8-B4C3-4B80-AA53-D342FDDB58E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65465-25DB-48AD-B5B9-A46FC3D7E8DA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9AEA8-B4C3-4B80-AA53-D342FDDB58E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65465-25DB-48AD-B5B9-A46FC3D7E8DA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9AEA8-B4C3-4B80-AA53-D342FDDB58E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65465-25DB-48AD-B5B9-A46FC3D7E8DA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9AEA8-B4C3-4B80-AA53-D342FDDB58EE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65465-25DB-48AD-B5B9-A46FC3D7E8DA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9AEA8-B4C3-4B80-AA53-D342FDDB58EE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65465-25DB-48AD-B5B9-A46FC3D7E8DA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9AEA8-B4C3-4B80-AA53-D342FDDB58EE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65465-25DB-48AD-B5B9-A46FC3D7E8DA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9AEA8-B4C3-4B80-AA53-D342FDDB58E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65465-25DB-48AD-B5B9-A46FC3D7E8DA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9AEA8-B4C3-4B80-AA53-D342FDDB58E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65465-25DB-48AD-B5B9-A46FC3D7E8DA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9AEA8-B4C3-4B80-AA53-D342FDDB58E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65465-25DB-48AD-B5B9-A46FC3D7E8DA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slide" Target="slide26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1.wav"/><Relationship Id="rId3" Type="http://schemas.microsoft.com/office/2007/relationships/hdphoto" Target="../media/image14.wdp"/><Relationship Id="rId2" Type="http://schemas.openxmlformats.org/officeDocument/2006/relationships/image" Target="../media/image13.pn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1.wav"/><Relationship Id="rId3" Type="http://schemas.microsoft.com/office/2007/relationships/hdphoto" Target="../media/image16.wdp"/><Relationship Id="rId2" Type="http://schemas.openxmlformats.org/officeDocument/2006/relationships/image" Target="../media/image15.pn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1.wav"/><Relationship Id="rId3" Type="http://schemas.microsoft.com/office/2007/relationships/hdphoto" Target="../media/image18.wdp"/><Relationship Id="rId2" Type="http://schemas.openxmlformats.org/officeDocument/2006/relationships/image" Target="../media/image17.png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1.wav"/><Relationship Id="rId2" Type="http://schemas.openxmlformats.org/officeDocument/2006/relationships/image" Target="../media/image19.png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1.wav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1.wav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1.wav"/><Relationship Id="rId2" Type="http://schemas.openxmlformats.org/officeDocument/2006/relationships/image" Target="../media/image20.png"/><Relationship Id="rId1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1.wav"/><Relationship Id="rId2" Type="http://schemas.openxmlformats.org/officeDocument/2006/relationships/image" Target="../media/image21.png"/><Relationship Id="rId1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microsoft.com/office/2007/relationships/hdphoto" Target="../media/image23.wdp"/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1.wav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1.wav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1.wav"/><Relationship Id="rId2" Type="http://schemas.openxmlformats.org/officeDocument/2006/relationships/image" Target="../media/image24.png"/><Relationship Id="rId1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1.wav"/><Relationship Id="rId2" Type="http://schemas.openxmlformats.org/officeDocument/2006/relationships/image" Target="../media/image25.jpeg"/><Relationship Id="rId1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1.wav"/><Relationship Id="rId2" Type="http://schemas.openxmlformats.org/officeDocument/2006/relationships/image" Target="../media/image26.png"/><Relationship Id="rId1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1.wav"/><Relationship Id="rId2" Type="http://schemas.openxmlformats.org/officeDocument/2006/relationships/image" Target="../media/image27.jpeg"/><Relationship Id="rId1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1.wav"/><Relationship Id="rId2" Type="http://schemas.openxmlformats.org/officeDocument/2006/relationships/image" Target="../media/image28.png"/><Relationship Id="rId1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hyperlink" Target="https://doc4web.ru/uploads/files/34/33336/hello_html_m69fac6ab.png" TargetMode="External"/><Relationship Id="rId8" Type="http://schemas.openxmlformats.org/officeDocument/2006/relationships/hyperlink" Target="https://doc4web.ru/uploads/files/8/7149/hello_html_m250bdda4.jpg" TargetMode="External"/><Relationship Id="rId7" Type="http://schemas.openxmlformats.org/officeDocument/2006/relationships/hyperlink" Target="https://slide-share.ru/image/2336815.jpeg" TargetMode="External"/><Relationship Id="rId6" Type="http://schemas.openxmlformats.org/officeDocument/2006/relationships/hyperlink" Target="http://co8tula.ru/upload/iblock/456/456de75cad76b20392bb1377a6e0674d.jpg" TargetMode="External"/><Relationship Id="rId5" Type="http://schemas.openxmlformats.org/officeDocument/2006/relationships/hyperlink" Target="https://sundekor.ru/wp-content/uploads/media/%D0%9F%D0%B0%D0%BC%D1%8F%D1%82%D0%BA%D0%B0-%D0%B4%D0%BB%D1%8F-%D0%BF%D0%B5%D1%88%D0%B5%D1%85%D0%BE%D0%B4%D0%BE%D0%B2/image7.jpeg" TargetMode="External"/><Relationship Id="rId4" Type="http://schemas.openxmlformats.org/officeDocument/2006/relationships/hyperlink" Target="http://madou18kgo.ucoz.ru/_pu/1/44332803.jpg" TargetMode="External"/><Relationship Id="rId3" Type="http://schemas.openxmlformats.org/officeDocument/2006/relationships/hyperlink" Target="https://ds03.infourok.ru/uploads/ex/0888/00049c67-17a4c585/img14.jpg" TargetMode="External"/><Relationship Id="rId2" Type="http://schemas.openxmlformats.org/officeDocument/2006/relationships/hyperlink" Target="https://dominomusic.ru/?mp3=%D0%AE%D0%98%D0%94" TargetMode="External"/><Relationship Id="rId18" Type="http://schemas.openxmlformats.org/officeDocument/2006/relationships/slideLayout" Target="../slideLayouts/slideLayout7.xml"/><Relationship Id="rId17" Type="http://schemas.openxmlformats.org/officeDocument/2006/relationships/audio" Target="../media/audio1.wav"/><Relationship Id="rId16" Type="http://schemas.openxmlformats.org/officeDocument/2006/relationships/image" Target="../media/image29.png"/><Relationship Id="rId15" Type="http://schemas.openxmlformats.org/officeDocument/2006/relationships/hyperlink" Target="http://pimg.mycdn.me/getImage?disableStub=true&amp;type=VIDEO_S_720&amp;url=https://vdp.mycdn.me/getImage?id=1647644327&amp;idx=30&amp;thumbType=47&amp;f=1&amp;i=1&amp;uccuc=0&amp;signatureToken=XbP3YeWrFUZHr76egrBD3A" TargetMode="External"/><Relationship Id="rId14" Type="http://schemas.openxmlformats.org/officeDocument/2006/relationships/hyperlink" Target="https://coachhartanah.com/wp-content/uploads/2018/12/taman-seri-bintang-kl-residents-happy-with-installation-of-traffic-lights.jpg" TargetMode="External"/><Relationship Id="rId13" Type="http://schemas.openxmlformats.org/officeDocument/2006/relationships/hyperlink" Target="https://im0-tub-ru.yandex.net/i?id=ac227701d3486f890492d6eb30f2a9bf&amp;n=13" TargetMode="External"/><Relationship Id="rId12" Type="http://schemas.openxmlformats.org/officeDocument/2006/relationships/hyperlink" Target="http://ess-sad8.ru/media/k2/items/cache/8240a1907e29481b04619a0df33df9ab_XL.jpg" TargetMode="External"/><Relationship Id="rId11" Type="http://schemas.openxmlformats.org/officeDocument/2006/relationships/hyperlink" Target="https://avatars.mds.yandex.net/get-pdb/1211668/3d6bc3c2-fc91-4725-bcf9-5bcdaa4198ef/s1200" TargetMode="External"/><Relationship Id="rId10" Type="http://schemas.openxmlformats.org/officeDocument/2006/relationships/hyperlink" Target="https://image.freepik.com/free-vector/_29937-1278.jpg" TargetMode="External"/><Relationship Id="rId1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hyperlink" Target="https://i.pinimg.com/474x/f3/90/f7/f390f77722bfe48b392142e236b957e6--transportation-kit-digital.jpg" TargetMode="External"/><Relationship Id="rId8" Type="http://schemas.openxmlformats.org/officeDocument/2006/relationships/hyperlink" Target="https://thumbs.dreamstime.com/b/%D1%83%D0%BF%D1%80%D0%B0%D0%B2-%D1%8F%D1%82%D1%8C-%D1%81%D0%B5%D0%BC%D0%B5%D0%B9%D0%BD%D0%BE%D0%B3%D0%BE-%D0%B0%D0%B2%D1%82%D0%BE%D0%BC%D0%BE%D0%B1%D0%B8-%D1%8F-%D0%B2%D0%B8-%D1%81%D0%BF%D0%B5%D1%80%D0%B5-%D0%B8-55493023.jpg" TargetMode="External"/><Relationship Id="rId7" Type="http://schemas.openxmlformats.org/officeDocument/2006/relationships/hyperlink" Target="http://alenushka-nnov.ru/Materials/PDD/5_avtokreslo.jpg" TargetMode="External"/><Relationship Id="rId6" Type="http://schemas.openxmlformats.org/officeDocument/2006/relationships/hyperlink" Target="http://chus-yagodka.edusite.ru/images/p39_pdd11.jpg" TargetMode="External"/><Relationship Id="rId5" Type="http://schemas.openxmlformats.org/officeDocument/2006/relationships/hyperlink" Target="http://ds3.detkin-club.ru/images/news/12_5d3fbf78ac6fb.jpg" TargetMode="External"/><Relationship Id="rId4" Type="http://schemas.openxmlformats.org/officeDocument/2006/relationships/hyperlink" Target="https://ds04.infourok.ru/uploads/ex/120e/00089d8d-f329d079/img20.jpg" TargetMode="External"/><Relationship Id="rId3" Type="http://schemas.openxmlformats.org/officeDocument/2006/relationships/hyperlink" Target="https://cdn3.vectorstock.com/i/1000x1000/06/62/children-playing-sports-in-the-park-vector-11510662.jpg" TargetMode="External"/><Relationship Id="rId2" Type="http://schemas.openxmlformats.org/officeDocument/2006/relationships/image" Target="../media/image29.png"/><Relationship Id="rId11" Type="http://schemas.openxmlformats.org/officeDocument/2006/relationships/slideLayout" Target="../slideLayouts/slideLayout7.xml"/><Relationship Id="rId10" Type="http://schemas.openxmlformats.org/officeDocument/2006/relationships/hyperlink" Target="https://mir-s3-cdn-cf.behance.net/projects/max_808/5f436a67112395.5b2e2dc75f117.png" TargetMode="Externa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1.wav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1.wav"/><Relationship Id="rId2" Type="http://schemas.openxmlformats.org/officeDocument/2006/relationships/image" Target="../media/image7.jpe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1.wav"/><Relationship Id="rId2" Type="http://schemas.openxmlformats.org/officeDocument/2006/relationships/image" Target="../media/image8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1.wav"/><Relationship Id="rId2" Type="http://schemas.openxmlformats.org/officeDocument/2006/relationships/image" Target="../media/image9.jpe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1.wav"/><Relationship Id="rId2" Type="http://schemas.openxmlformats.org/officeDocument/2006/relationships/image" Target="../media/image12.GIF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01"/>
            </a:avLst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blipFill dpi="0" rotWithShape="1"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47864" y="3651968"/>
            <a:ext cx="4822154" cy="95410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правила</a:t>
            </a:r>
            <a:endParaRPr lang="ru-RU" sz="2800" b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для </a:t>
            </a:r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младших школьников</a:t>
            </a:r>
            <a:endParaRPr lang="ru-RU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6"/>
          <a:stretch>
            <a:fillRect/>
          </a:stretch>
        </p:blipFill>
        <p:spPr>
          <a:xfrm flipH="1">
            <a:off x="1183497" y="3225179"/>
            <a:ext cx="1826559" cy="29969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043608" y="2197417"/>
            <a:ext cx="7346883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6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Безопасная дорога</a:t>
            </a:r>
            <a:endParaRPr lang="ru-RU" sz="60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8702" y="631232"/>
            <a:ext cx="8623966" cy="40011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"Летний марафон </a:t>
            </a:r>
            <a:r>
              <a:rPr lang="ru-RU" sz="2000" b="1" dirty="0" smtClean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интерактивных </a:t>
            </a:r>
            <a:r>
              <a:rPr lang="ru-RU" sz="2000" b="1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презентаций"</a:t>
            </a:r>
            <a:endParaRPr lang="ru-RU" sz="2000" b="1" dirty="0">
              <a:solidFill>
                <a:srgbClr val="00206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04336" y="1031342"/>
            <a:ext cx="2124322" cy="505200"/>
          </a:xfrm>
          <a:prstGeom prst="rect">
            <a:avLst/>
          </a:prstGeom>
        </p:spPr>
      </p:pic>
      <p:sp>
        <p:nvSpPr>
          <p:cNvPr id="2" name="Управляющая кнопка: сведения 1">
            <a:hlinkClick r:id="rId4" action="ppaction://hlinksldjump" highlightClick="1"/>
          </p:cNvPr>
          <p:cNvSpPr/>
          <p:nvPr/>
        </p:nvSpPr>
        <p:spPr>
          <a:xfrm>
            <a:off x="6918931" y="5895412"/>
            <a:ext cx="360000" cy="360000"/>
          </a:xfrm>
          <a:prstGeom prst="actionButtonInformation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право 2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7596336" y="5862132"/>
            <a:ext cx="360000" cy="360000"/>
          </a:xfrm>
          <a:prstGeom prst="rightArrow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01"/>
            </a:avLst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blipFill dpi="0" rotWithShape="1"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692696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Светофор твой друг и помощник!</a:t>
            </a:r>
            <a:endParaRPr lang="ru-RU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7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28" y="1326149"/>
            <a:ext cx="2124000" cy="382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28382" y="2132856"/>
            <a:ext cx="578025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КРАСНЫМ глазом </a:t>
            </a:r>
            <a:endParaRPr lang="ru-RU" sz="2800" b="1" dirty="0" smtClean="0">
              <a:solidFill>
                <a:srgbClr val="C00000"/>
              </a:solidFill>
              <a:effectLst/>
              <a:latin typeface="Comic Sans MS" panose="030F0702030302020204" pitchFamily="66" charset="0"/>
            </a:endParaRPr>
          </a:p>
          <a:p>
            <a:endParaRPr lang="ru-RU" sz="2800" b="1" dirty="0" smtClean="0">
              <a:solidFill>
                <a:srgbClr val="C00000"/>
              </a:solidFill>
              <a:effectLst/>
              <a:latin typeface="Comic Sans MS" panose="030F0702030302020204" pitchFamily="66" charset="0"/>
            </a:endParaRPr>
          </a:p>
          <a:p>
            <a:r>
              <a:rPr lang="ru-RU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               </a:t>
            </a:r>
            <a:r>
              <a:rPr lang="ru-RU" sz="2800" b="1" dirty="0" smtClean="0"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заморгает —</a:t>
            </a:r>
            <a:endParaRPr lang="ru-RU" sz="2800" b="1" dirty="0" smtClean="0">
              <a:solidFill>
                <a:srgbClr val="C00000"/>
              </a:solidFill>
              <a:effectLst/>
              <a:latin typeface="Comic Sans MS" panose="030F0702030302020204" pitchFamily="66" charset="0"/>
            </a:endParaRPr>
          </a:p>
          <a:p>
            <a:endParaRPr lang="ru-RU" sz="2800" b="1" dirty="0" smtClean="0">
              <a:solidFill>
                <a:srgbClr val="C00000"/>
              </a:solidFill>
              <a:effectLst/>
              <a:latin typeface="Comic Sans MS" panose="030F0702030302020204" pitchFamily="66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 СТОЙ! ЗАМРИ как часовой!</a:t>
            </a:r>
            <a:br>
              <a:rPr lang="ru-RU" sz="2800" b="1" dirty="0" smtClean="0"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</a:br>
            <a:br>
              <a:rPr lang="ru-RU" sz="2800" b="1" dirty="0" smtClean="0"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</a:br>
            <a:endParaRPr lang="ru-RU" sz="2800" b="1" dirty="0">
              <a:solidFill>
                <a:srgbClr val="C0000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7" name="Стрелка вправо 6">
            <a:hlinkClick r:id="" action="ppaction://hlinkshowjump?jump=nextslide">
              <a:snd r:embed="rId4" name="coin.wav"/>
            </a:hlinkClick>
          </p:cNvPr>
          <p:cNvSpPr/>
          <p:nvPr/>
        </p:nvSpPr>
        <p:spPr>
          <a:xfrm>
            <a:off x="7596336" y="5862132"/>
            <a:ext cx="360000" cy="360000"/>
          </a:xfrm>
          <a:prstGeom prst="rightArrow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01"/>
            </a:avLst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blipFill dpi="0" rotWithShape="1"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692696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Светофор твой друг и помощник!</a:t>
            </a:r>
            <a:endParaRPr lang="ru-RU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28382" y="2132856"/>
            <a:ext cx="578025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ЖЁЛТЫЙ свет</a:t>
            </a:r>
            <a:endParaRPr lang="ru-RU" sz="2800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endParaRPr lang="ru-RU" sz="2800" b="1" dirty="0" smtClean="0">
              <a:solidFill>
                <a:srgbClr val="C00000"/>
              </a:solidFill>
              <a:effectLst/>
              <a:latin typeface="Comic Sans MS" panose="030F0702030302020204" pitchFamily="66" charset="0"/>
            </a:endParaRPr>
          </a:p>
          <a:p>
            <a:r>
              <a:rPr lang="ru-RU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           </a:t>
            </a:r>
            <a:r>
              <a:rPr lang="ru-RU" sz="2800" b="1" dirty="0" smtClean="0"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предупреждает:</a:t>
            </a:r>
            <a:endParaRPr lang="ru-RU" sz="2800" b="1" dirty="0" smtClean="0">
              <a:solidFill>
                <a:srgbClr val="C00000"/>
              </a:solidFill>
              <a:effectLst/>
              <a:latin typeface="Comic Sans MS" panose="030F0702030302020204" pitchFamily="66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 </a:t>
            </a:r>
            <a:endParaRPr lang="ru-RU" sz="2800" b="1" dirty="0" smtClean="0">
              <a:solidFill>
                <a:srgbClr val="C00000"/>
              </a:solidFill>
              <a:effectLst/>
              <a:latin typeface="Comic Sans MS" panose="030F0702030302020204" pitchFamily="66" charset="0"/>
            </a:endParaRPr>
          </a:p>
          <a:p>
            <a:r>
              <a:rPr lang="ru-RU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н</a:t>
            </a:r>
            <a:r>
              <a:rPr lang="ru-RU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а дорогу – ни ногой!</a:t>
            </a:r>
            <a:br>
              <a:rPr lang="ru-RU" sz="2800" b="1" dirty="0" smtClean="0"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</a:br>
            <a:endParaRPr lang="ru-RU" sz="2800" b="1" dirty="0">
              <a:solidFill>
                <a:srgbClr val="C00000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7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465" y="1196752"/>
            <a:ext cx="2124000" cy="4052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трелка вправо 6">
            <a:hlinkClick r:id="" action="ppaction://hlinkshowjump?jump=nextslide">
              <a:snd r:embed="rId4" name="coin.wav"/>
            </a:hlinkClick>
          </p:cNvPr>
          <p:cNvSpPr/>
          <p:nvPr/>
        </p:nvSpPr>
        <p:spPr>
          <a:xfrm>
            <a:off x="7596336" y="5862132"/>
            <a:ext cx="360000" cy="360000"/>
          </a:xfrm>
          <a:prstGeom prst="rightArrow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01"/>
            </a:avLst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blipFill dpi="0" rotWithShape="1"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692696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Светофор твой друг и помощник!</a:t>
            </a:r>
            <a:endParaRPr lang="ru-RU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28382" y="2132856"/>
            <a:ext cx="578025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А ЗЕЛЁНЫЙ – ОТОМРИ!</a:t>
            </a:r>
            <a:endParaRPr lang="ru-RU" sz="2800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endParaRPr lang="ru-RU" sz="2800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endParaRPr lang="ru-RU" sz="2800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Путь свободен впереди!</a:t>
            </a:r>
            <a:endParaRPr lang="ru-RU" sz="2800" b="1" dirty="0">
              <a:solidFill>
                <a:srgbClr val="C00000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2" b="100000" l="0" r="983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32" y="1332618"/>
            <a:ext cx="2124000" cy="3793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трелка вправо 6">
            <a:hlinkClick r:id="" action="ppaction://hlinkshowjump?jump=nextslide">
              <a:snd r:embed="rId4" name="coin.wav"/>
            </a:hlinkClick>
          </p:cNvPr>
          <p:cNvSpPr/>
          <p:nvPr/>
        </p:nvSpPr>
        <p:spPr>
          <a:xfrm>
            <a:off x="7596336" y="5862132"/>
            <a:ext cx="360000" cy="360000"/>
          </a:xfrm>
          <a:prstGeom prst="rightArrow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01"/>
            </a:avLst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blipFill dpi="0" rotWithShape="1"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9632" y="764704"/>
            <a:ext cx="6840760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Всегда пропускай специальные машины, если даже горит зелёный свет!</a:t>
            </a:r>
            <a:endParaRPr lang="ru-RU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547664" y="2420888"/>
            <a:ext cx="6120680" cy="338437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>
            <a:hlinkClick r:id="" action="ppaction://hlinkshowjump?jump=nextslide">
              <a:snd r:embed="rId3" name="coin.wav"/>
            </a:hlinkClick>
          </p:cNvPr>
          <p:cNvSpPr/>
          <p:nvPr/>
        </p:nvSpPr>
        <p:spPr>
          <a:xfrm>
            <a:off x="7596336" y="5862132"/>
            <a:ext cx="360000" cy="360000"/>
          </a:xfrm>
          <a:prstGeom prst="rightArrow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01"/>
            </a:avLst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blipFill dpi="0" rotWithShape="1"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5776" y="1514841"/>
            <a:ext cx="6000362" cy="313932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Если </a:t>
            </a:r>
            <a:endParaRPr lang="ru-RU" sz="6600" b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6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ты </a:t>
            </a:r>
            <a:endParaRPr lang="ru-RU" sz="6600" b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6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велосипедист</a:t>
            </a:r>
            <a:endParaRPr lang="ru-RU" sz="66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6"/>
          <a:stretch>
            <a:fillRect/>
          </a:stretch>
        </p:blipFill>
        <p:spPr>
          <a:xfrm flipH="1">
            <a:off x="611560" y="548680"/>
            <a:ext cx="2808312" cy="4607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трелка вправо 6">
            <a:hlinkClick r:id="" action="ppaction://hlinkshowjump?jump=nextslide">
              <a:snd r:embed="rId3" name="coin.wav"/>
            </a:hlinkClick>
          </p:cNvPr>
          <p:cNvSpPr/>
          <p:nvPr/>
        </p:nvSpPr>
        <p:spPr>
          <a:xfrm>
            <a:off x="7596336" y="5862132"/>
            <a:ext cx="360000" cy="360000"/>
          </a:xfrm>
          <a:prstGeom prst="rightArrow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01"/>
            </a:avLst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blipFill dpi="0" rotWithShape="1"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3648" y="1166842"/>
            <a:ext cx="7596336" cy="45243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Помни, </a:t>
            </a:r>
            <a:endParaRPr lang="ru-RU" sz="4800" b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что </a:t>
            </a:r>
            <a:r>
              <a:rPr lang="ru-RU" sz="4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катаясь </a:t>
            </a:r>
            <a:endParaRPr lang="ru-RU" sz="4800" b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на </a:t>
            </a:r>
            <a:r>
              <a:rPr lang="ru-RU" sz="4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велосипеде</a:t>
            </a:r>
            <a:r>
              <a:rPr lang="ru-RU" sz="4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,</a:t>
            </a:r>
            <a:endParaRPr lang="ru-RU" sz="4800" b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ты </a:t>
            </a:r>
            <a:r>
              <a:rPr lang="ru-RU" sz="4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тоже </a:t>
            </a:r>
            <a:r>
              <a:rPr lang="ru-RU" sz="4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являешься</a:t>
            </a:r>
            <a:endParaRPr lang="ru-RU" sz="4800" b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4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участником </a:t>
            </a:r>
            <a:endParaRPr lang="ru-RU" sz="4800" b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дорожного </a:t>
            </a:r>
            <a:r>
              <a:rPr lang="ru-RU" sz="4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движения.</a:t>
            </a:r>
            <a:endParaRPr lang="ru-RU" sz="4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6"/>
          <a:stretch>
            <a:fillRect/>
          </a:stretch>
        </p:blipFill>
        <p:spPr>
          <a:xfrm flipH="1">
            <a:off x="143509" y="548680"/>
            <a:ext cx="2808312" cy="4607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трелка вправо 6">
            <a:hlinkClick r:id="" action="ppaction://hlinkshowjump?jump=nextslide">
              <a:snd r:embed="rId3" name="coin.wav"/>
            </a:hlinkClick>
          </p:cNvPr>
          <p:cNvSpPr/>
          <p:nvPr/>
        </p:nvSpPr>
        <p:spPr>
          <a:xfrm>
            <a:off x="7596336" y="5862132"/>
            <a:ext cx="360000" cy="360000"/>
          </a:xfrm>
          <a:prstGeom prst="rightArrow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01"/>
            </a:avLst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blipFill dpi="0" rotWithShape="1"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7" name="Заголовок 4"/>
          <p:cNvSpPr txBox="1"/>
          <p:nvPr/>
        </p:nvSpPr>
        <p:spPr>
          <a:xfrm>
            <a:off x="612648" y="908720"/>
            <a:ext cx="8153400" cy="99060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Детям до 14 лет на велосипеде нельзя</a:t>
            </a:r>
            <a:endParaRPr lang="ru-RU" sz="2800" b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выезжать за территорию своего двора!</a:t>
            </a:r>
            <a:endParaRPr lang="ru-RU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701016" y="2060848"/>
            <a:ext cx="5976664" cy="3672408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>
            <a:hlinkClick r:id="" action="ppaction://hlinkshowjump?jump=nextslide">
              <a:snd r:embed="rId3" name="coin.wav"/>
            </a:hlinkClick>
          </p:cNvPr>
          <p:cNvSpPr/>
          <p:nvPr/>
        </p:nvSpPr>
        <p:spPr>
          <a:xfrm>
            <a:off x="7596336" y="5862132"/>
            <a:ext cx="360000" cy="360000"/>
          </a:xfrm>
          <a:prstGeom prst="rightArrow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01"/>
            </a:avLst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blipFill dpi="0" rotWithShape="1"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7" name="Заголовок 4"/>
          <p:cNvSpPr txBox="1"/>
          <p:nvPr/>
        </p:nvSpPr>
        <p:spPr>
          <a:xfrm>
            <a:off x="639644" y="764704"/>
            <a:ext cx="8153400" cy="1728192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Чтобы перебраться через проезжую часть</a:t>
            </a:r>
            <a:endParaRPr lang="ru-RU" sz="2800" b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н</a:t>
            </a:r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а велосипеде, надо перейти по</a:t>
            </a:r>
            <a:endParaRPr lang="ru-RU" sz="2800" b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пешеходному переходу, а велосипед</a:t>
            </a:r>
            <a:endParaRPr lang="ru-RU" sz="2800" b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в</a:t>
            </a:r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ести рядом.</a:t>
            </a:r>
            <a:endParaRPr lang="ru-RU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83768" y="2636912"/>
            <a:ext cx="4473832" cy="338437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>
            <a:hlinkClick r:id="" action="ppaction://hlinkshowjump?jump=nextslide">
              <a:snd r:embed="rId3" name="coin.wav"/>
            </a:hlinkClick>
          </p:cNvPr>
          <p:cNvSpPr/>
          <p:nvPr/>
        </p:nvSpPr>
        <p:spPr>
          <a:xfrm>
            <a:off x="7596336" y="5862132"/>
            <a:ext cx="360000" cy="360000"/>
          </a:xfrm>
          <a:prstGeom prst="rightArrow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01"/>
            </a:avLst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blipFill dpi="0" rotWithShape="1"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35487" y="682818"/>
            <a:ext cx="6696744" cy="39703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Есть у меня велосипед,</a:t>
            </a:r>
            <a:b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Но</a:t>
            </a:r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, нет 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14 лет.</a:t>
            </a:r>
            <a:b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Пока катаюсь во дворе,</a:t>
            </a:r>
            <a:b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Где безопасно детворе</a:t>
            </a:r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.</a:t>
            </a:r>
            <a:b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И даже в дом соседний к деду:</a:t>
            </a:r>
            <a:b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Я  через улицу не еду,</a:t>
            </a:r>
            <a:b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А на зелёный свет иду,</a:t>
            </a:r>
            <a:b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Велосипед</a:t>
            </a:r>
            <a:b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Под руль веду!!! </a:t>
            </a:r>
            <a:endParaRPr lang="ru-RU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6"/>
          <a:stretch>
            <a:fillRect/>
          </a:stretch>
        </p:blipFill>
        <p:spPr>
          <a:xfrm flipH="1">
            <a:off x="41565" y="1628800"/>
            <a:ext cx="2808312" cy="4607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70" l="0" r="100000">
                        <a14:foregroundMark x1="61846" y1="86968" x2="61231" y2="94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291" y="3844403"/>
            <a:ext cx="2040021" cy="2360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Стрелка вправо 10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7596336" y="5862132"/>
            <a:ext cx="360000" cy="360000"/>
          </a:xfrm>
          <a:prstGeom prst="rightArrow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01"/>
            </a:avLst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blipFill dpi="0" rotWithShape="1"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1546" y="1514841"/>
            <a:ext cx="4108817" cy="313932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Если </a:t>
            </a:r>
            <a:endParaRPr lang="ru-RU" sz="6600" b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6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ты </a:t>
            </a:r>
            <a:endParaRPr lang="ru-RU" sz="6600" b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6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пассажир</a:t>
            </a:r>
            <a:endParaRPr lang="ru-RU" sz="66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6"/>
          <a:stretch>
            <a:fillRect/>
          </a:stretch>
        </p:blipFill>
        <p:spPr>
          <a:xfrm flipH="1">
            <a:off x="611560" y="548680"/>
            <a:ext cx="2808312" cy="4607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Стрелка вправо 8">
            <a:hlinkClick r:id="" action="ppaction://hlinkshowjump?jump=nextslide">
              <a:snd r:embed="rId3" name="coin.wav"/>
            </a:hlinkClick>
          </p:cNvPr>
          <p:cNvSpPr/>
          <p:nvPr/>
        </p:nvSpPr>
        <p:spPr>
          <a:xfrm>
            <a:off x="7596336" y="5862132"/>
            <a:ext cx="360000" cy="360000"/>
          </a:xfrm>
          <a:prstGeom prst="rightArrow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01"/>
            </a:avLst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blipFill dpi="0" rotWithShape="1"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82574" y="728112"/>
            <a:ext cx="4777858" cy="55092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Ежегодно на дорогах и улицах городов </a:t>
            </a:r>
            <a:r>
              <a:rPr lang="ru-RU" sz="3200" b="1">
                <a:solidFill>
                  <a:srgbClr val="002060"/>
                </a:solidFill>
                <a:latin typeface="Comic Sans MS" panose="030F0702030302020204" pitchFamily="66" charset="0"/>
              </a:rPr>
              <a:t>и </a:t>
            </a:r>
            <a:r>
              <a:rPr lang="ru-RU" sz="3200" b="1" smtClean="0">
                <a:solidFill>
                  <a:srgbClr val="002060"/>
                </a:solidFill>
                <a:latin typeface="Comic Sans MS" panose="030F0702030302020204" pitchFamily="66" charset="0"/>
              </a:rPr>
              <a:t>сёл </a:t>
            </a:r>
            <a:r>
              <a:rPr lang="ru-RU" sz="32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совершаются сотни дорожно-транспортных </a:t>
            </a:r>
            <a:r>
              <a:rPr lang="ru-RU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происшествий, </a:t>
            </a:r>
            <a:r>
              <a:rPr lang="ru-RU" sz="32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в результате </a:t>
            </a:r>
            <a:r>
              <a:rPr lang="ru-RU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которых десятки детей погибают и сотни получают ранения и травмы. </a:t>
            </a:r>
            <a:endParaRPr lang="ru-RU" sz="32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6"/>
          <a:stretch>
            <a:fillRect/>
          </a:stretch>
        </p:blipFill>
        <p:spPr>
          <a:xfrm flipH="1">
            <a:off x="1043608" y="1226369"/>
            <a:ext cx="2808312" cy="4607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трелка вправо 6">
            <a:hlinkClick r:id="" action="ppaction://hlinkshowjump?jump=nextslide">
              <a:snd r:embed="rId3" name="coin.wav"/>
            </a:hlinkClick>
          </p:cNvPr>
          <p:cNvSpPr/>
          <p:nvPr/>
        </p:nvSpPr>
        <p:spPr>
          <a:xfrm>
            <a:off x="7596336" y="5862132"/>
            <a:ext cx="360000" cy="360000"/>
          </a:xfrm>
          <a:prstGeom prst="rightArrow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01"/>
            </a:avLst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blipFill dpi="0" rotWithShape="1"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8" name="Заголовок 4"/>
          <p:cNvSpPr txBox="1"/>
          <p:nvPr/>
        </p:nvSpPr>
        <p:spPr>
          <a:xfrm>
            <a:off x="612648" y="908720"/>
            <a:ext cx="8153400" cy="99060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Всегда пристёгивайся! 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А для маленьких детей должно быть специальное автомобильное кресло!</a:t>
            </a:r>
            <a:endParaRPr lang="ru-RU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421096" y="2780928"/>
            <a:ext cx="4536504" cy="302433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>
            <a:hlinkClick r:id="" action="ppaction://hlinkshowjump?jump=nextslide">
              <a:snd r:embed="rId3" name="coin.wav"/>
            </a:hlinkClick>
          </p:cNvPr>
          <p:cNvSpPr/>
          <p:nvPr/>
        </p:nvSpPr>
        <p:spPr>
          <a:xfrm>
            <a:off x="7596336" y="5862132"/>
            <a:ext cx="360000" cy="360000"/>
          </a:xfrm>
          <a:prstGeom prst="rightArrow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01"/>
            </a:avLst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blipFill dpi="0" rotWithShape="1"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8" name="Заголовок 4"/>
          <p:cNvSpPr txBox="1"/>
          <p:nvPr/>
        </p:nvSpPr>
        <p:spPr>
          <a:xfrm>
            <a:off x="612648" y="908720"/>
            <a:ext cx="8153400" cy="99060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Не </a:t>
            </a:r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отвлекай 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водителя </a:t>
            </a:r>
            <a:b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во время движения!</a:t>
            </a:r>
            <a:endParaRPr lang="ru-RU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79712" y="1899320"/>
            <a:ext cx="5616624" cy="3905944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>
            <a:hlinkClick r:id="" action="ppaction://hlinkshowjump?jump=nextslide">
              <a:snd r:embed="rId3" name="coin.wav"/>
            </a:hlinkClick>
          </p:cNvPr>
          <p:cNvSpPr/>
          <p:nvPr/>
        </p:nvSpPr>
        <p:spPr>
          <a:xfrm>
            <a:off x="7596336" y="5862132"/>
            <a:ext cx="360000" cy="360000"/>
          </a:xfrm>
          <a:prstGeom prst="rightArrow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01"/>
            </a:avLst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blipFill dpi="0" rotWithShape="1"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8" name="Заголовок 4"/>
          <p:cNvSpPr txBox="1"/>
          <p:nvPr/>
        </p:nvSpPr>
        <p:spPr>
          <a:xfrm>
            <a:off x="612648" y="908720"/>
            <a:ext cx="8153400" cy="99060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Не </a:t>
            </a:r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открывай 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двери во </a:t>
            </a:r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время</a:t>
            </a:r>
            <a:endParaRPr lang="ru-RU" sz="2800" b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движения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! </a:t>
            </a:r>
            <a:endParaRPr lang="ru-RU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673124" y="1889478"/>
            <a:ext cx="4419156" cy="4320124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>
            <a:hlinkClick r:id="" action="ppaction://hlinkshowjump?jump=nextslide">
              <a:snd r:embed="rId3" name="coin.wav"/>
            </a:hlinkClick>
          </p:cNvPr>
          <p:cNvSpPr/>
          <p:nvPr/>
        </p:nvSpPr>
        <p:spPr>
          <a:xfrm>
            <a:off x="7596336" y="5862132"/>
            <a:ext cx="360000" cy="360000"/>
          </a:xfrm>
          <a:prstGeom prst="rightArrow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01"/>
            </a:avLst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blipFill dpi="0" rotWithShape="1"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8" name="Заголовок 4"/>
          <p:cNvSpPr txBox="1"/>
          <p:nvPr/>
        </p:nvSpPr>
        <p:spPr>
          <a:xfrm>
            <a:off x="612648" y="908720"/>
            <a:ext cx="8153400" cy="99060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Не выходите из машины до её полной </a:t>
            </a:r>
            <a:endParaRPr lang="ru-RU" sz="2800" b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остановки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!</a:t>
            </a:r>
            <a:endParaRPr lang="ru-RU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75656" y="1889478"/>
            <a:ext cx="6336704" cy="377177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>
            <a:hlinkClick r:id="" action="ppaction://hlinkshowjump?jump=nextslide">
              <a:snd r:embed="rId3" name="coin.wav"/>
            </a:hlinkClick>
          </p:cNvPr>
          <p:cNvSpPr/>
          <p:nvPr/>
        </p:nvSpPr>
        <p:spPr>
          <a:xfrm>
            <a:off x="7596336" y="5862132"/>
            <a:ext cx="360000" cy="360000"/>
          </a:xfrm>
          <a:prstGeom prst="rightArrow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01"/>
            </a:avLst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blipFill dpi="0" rotWithShape="1"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8" name="Заголовок 4"/>
          <p:cNvSpPr txBox="1"/>
          <p:nvPr/>
        </p:nvSpPr>
        <p:spPr>
          <a:xfrm>
            <a:off x="612648" y="908720"/>
            <a:ext cx="8153400" cy="99060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Ожидая </a:t>
            </a:r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транспортное средство, 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нужно стоять на тротуаре и ни в коем случае </a:t>
            </a:r>
            <a:endParaRPr lang="ru-RU" sz="2800" b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не 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на дороге!</a:t>
            </a:r>
            <a:endParaRPr lang="ru-RU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061056" y="2547036"/>
            <a:ext cx="5256584" cy="355574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>
            <a:hlinkClick r:id="" action="ppaction://hlinkshowjump?jump=nextslide">
              <a:snd r:embed="rId3" name="coin.wav"/>
            </a:hlinkClick>
          </p:cNvPr>
          <p:cNvSpPr/>
          <p:nvPr/>
        </p:nvSpPr>
        <p:spPr>
          <a:xfrm>
            <a:off x="7596336" y="5862132"/>
            <a:ext cx="360000" cy="360000"/>
          </a:xfrm>
          <a:prstGeom prst="rightArrow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01"/>
            </a:avLst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blipFill dpi="0" rotWithShape="1"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409228"/>
            <a:ext cx="7380312" cy="67403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r">
              <a:buNone/>
            </a:pPr>
            <a:r>
              <a:rPr lang="ru-RU" sz="4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Будь внимателен на дороге</a:t>
            </a:r>
            <a:r>
              <a:rPr lang="ru-RU" sz="4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! </a:t>
            </a:r>
            <a:r>
              <a:rPr lang="ru-RU" sz="4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Ведь соблюдая простые правила дорожного </a:t>
            </a:r>
            <a:endParaRPr lang="ru-RU" sz="4800" b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r">
              <a:buNone/>
            </a:pPr>
            <a:r>
              <a:rPr lang="ru-RU" sz="4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движения, ты сохранишь свою</a:t>
            </a:r>
            <a:endParaRPr lang="ru-RU" sz="4800" b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r">
              <a:buNone/>
            </a:pPr>
            <a:r>
              <a:rPr lang="ru-RU" sz="4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4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жизнь и здоровье</a:t>
            </a:r>
            <a:r>
              <a:rPr lang="ru-RU" sz="4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!</a:t>
            </a:r>
            <a:endParaRPr lang="ru-RU" sz="4800" b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r">
              <a:buNone/>
            </a:pPr>
            <a:endParaRPr lang="ru-RU" sz="4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r">
              <a:buNone/>
            </a:pPr>
            <a:endParaRPr lang="ru-RU" sz="4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6"/>
          <a:stretch>
            <a:fillRect/>
          </a:stretch>
        </p:blipFill>
        <p:spPr>
          <a:xfrm flipH="1">
            <a:off x="179512" y="1845558"/>
            <a:ext cx="2808312" cy="4607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Умножение 1">
            <a:hlinkClick r:id="" action="ppaction://hlinkshowjump?jump=endshow"/>
          </p:cNvPr>
          <p:cNvSpPr/>
          <p:nvPr/>
        </p:nvSpPr>
        <p:spPr>
          <a:xfrm>
            <a:off x="7559904" y="5639152"/>
            <a:ext cx="720000" cy="720000"/>
          </a:xfrm>
          <a:prstGeom prst="mathMultiply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01"/>
            </a:avLst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blipFill dpi="0" rotWithShape="1"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79912" y="620688"/>
            <a:ext cx="1912703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Источники </a:t>
            </a:r>
            <a:endParaRPr lang="ru-RU" sz="2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1082353"/>
            <a:ext cx="7744428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u="sng" dirty="0">
                <a:hlinkClick r:id="rId2"/>
              </a:rPr>
              <a:t>https://dominomusic.ru/?mp3=%D0%AE%D0%98%D0%94</a:t>
            </a:r>
            <a:r>
              <a:rPr lang="ru-RU" sz="1600" dirty="0"/>
              <a:t>    </a:t>
            </a:r>
            <a:endParaRPr lang="ru-RU" sz="1600" dirty="0" smtClean="0"/>
          </a:p>
          <a:p>
            <a:r>
              <a:rPr lang="ru-RU" sz="1600" u="sng" dirty="0" smtClean="0">
                <a:hlinkClick r:id="rId3"/>
              </a:rPr>
              <a:t>https</a:t>
            </a:r>
            <a:r>
              <a:rPr lang="ru-RU" sz="1600" u="sng" dirty="0">
                <a:hlinkClick r:id="rId3"/>
              </a:rPr>
              <a:t>://ds03.infourok.ru/uploads/ex/0888/00049c67-17a4c585/img14.jpg</a:t>
            </a:r>
            <a:r>
              <a:rPr lang="ru-RU" sz="1600" dirty="0"/>
              <a:t>      </a:t>
            </a:r>
            <a:endParaRPr lang="ru-RU" sz="1600" dirty="0" smtClean="0"/>
          </a:p>
          <a:p>
            <a:r>
              <a:rPr lang="ru-RU" sz="1600" u="sng" dirty="0" smtClean="0">
                <a:hlinkClick r:id="rId4"/>
              </a:rPr>
              <a:t>http</a:t>
            </a:r>
            <a:r>
              <a:rPr lang="ru-RU" sz="1600" u="sng" dirty="0">
                <a:hlinkClick r:id="rId4"/>
              </a:rPr>
              <a:t>://madou18kgo.ucoz.ru/_</a:t>
            </a:r>
            <a:r>
              <a:rPr lang="ru-RU" sz="1600" u="sng" dirty="0" smtClean="0">
                <a:hlinkClick r:id="rId4"/>
              </a:rPr>
              <a:t>pu/1/44332803.jpg</a:t>
            </a:r>
            <a:endParaRPr lang="ru-RU" sz="1600" dirty="0"/>
          </a:p>
          <a:p>
            <a:r>
              <a:rPr lang="ru-RU" sz="1600" u="sng" dirty="0">
                <a:hlinkClick r:id="rId5"/>
              </a:rPr>
              <a:t>https://sundekor.ru/wp-content/uploads/media/%D0%9F%D0%B0%D0</a:t>
            </a:r>
            <a:r>
              <a:rPr lang="ru-RU" sz="1600" u="sng" dirty="0" smtClean="0">
                <a:hlinkClick r:id="rId5"/>
              </a:rPr>
              <a:t>%</a:t>
            </a:r>
            <a:endParaRPr lang="ru-RU" sz="1600" u="sng" dirty="0" smtClean="0"/>
          </a:p>
          <a:p>
            <a:r>
              <a:rPr lang="ru-RU" sz="1600" u="sng" dirty="0" smtClean="0">
                <a:hlinkClick r:id="rId5"/>
              </a:rPr>
              <a:t>BC%D1%8F%D1%82%D0%BA%D0%B0-</a:t>
            </a:r>
            <a:r>
              <a:rPr lang="ru-RU" sz="1600" u="sng" dirty="0">
                <a:hlinkClick r:id="rId5"/>
              </a:rPr>
              <a:t>%D0%B4%D0%BB%D1%8F-%</a:t>
            </a:r>
            <a:r>
              <a:rPr lang="ru-RU" sz="1600" u="sng" dirty="0" smtClean="0">
                <a:hlinkClick r:id="rId5"/>
              </a:rPr>
              <a:t>D0%B</a:t>
            </a:r>
            <a:endParaRPr lang="ru-RU" sz="1600" u="sng" dirty="0" smtClean="0"/>
          </a:p>
          <a:p>
            <a:r>
              <a:rPr lang="ru-RU" sz="1600" u="sng" dirty="0" smtClean="0">
                <a:hlinkClick r:id="rId5"/>
              </a:rPr>
              <a:t>F%D0%B5%D1%88%D0%B5%D1%85%D0%BE%D0%B4%D0%BE%D0%B2/image7.jpeg</a:t>
            </a:r>
            <a:r>
              <a:rPr lang="ru-RU" sz="1600" dirty="0" smtClean="0"/>
              <a:t>   </a:t>
            </a:r>
            <a:endParaRPr lang="ru-RU" sz="1600" dirty="0"/>
          </a:p>
          <a:p>
            <a:r>
              <a:rPr lang="ru-RU" sz="1600" u="sng" dirty="0">
                <a:hlinkClick r:id="rId6"/>
              </a:rPr>
              <a:t>http://co8tula.ru/upload/iblock/456/456de75cad76b20392bb1377a6e0674d.jpg</a:t>
            </a:r>
            <a:r>
              <a:rPr lang="ru-RU" sz="1600" dirty="0"/>
              <a:t>    </a:t>
            </a:r>
            <a:endParaRPr lang="ru-RU" sz="1600" dirty="0"/>
          </a:p>
          <a:p>
            <a:r>
              <a:rPr lang="ru-RU" sz="1600" u="sng" dirty="0">
                <a:hlinkClick r:id="rId7"/>
              </a:rPr>
              <a:t>https://slide-share.ru/image/2336815.jpeg</a:t>
            </a:r>
            <a:r>
              <a:rPr lang="ru-RU" sz="1600" dirty="0"/>
              <a:t>   </a:t>
            </a:r>
            <a:endParaRPr lang="ru-RU" sz="1600" dirty="0"/>
          </a:p>
          <a:p>
            <a:r>
              <a:rPr lang="ru-RU" sz="1600" u="sng" dirty="0">
                <a:hlinkClick r:id="rId8"/>
              </a:rPr>
              <a:t>https://doc4web.ru/uploads/files/8/7149/hello_html_m250bdda4.jpg</a:t>
            </a:r>
            <a:r>
              <a:rPr lang="ru-RU" sz="1600" dirty="0"/>
              <a:t>  </a:t>
            </a:r>
            <a:endParaRPr lang="ru-RU" sz="1600" dirty="0"/>
          </a:p>
          <a:p>
            <a:r>
              <a:rPr lang="ru-RU" sz="1600" u="sng" dirty="0">
                <a:hlinkClick r:id="rId9"/>
              </a:rPr>
              <a:t>https://doc4web.ru/uploads/files/34/33336/hello_html_m69fac6ab.png</a:t>
            </a:r>
            <a:r>
              <a:rPr lang="ru-RU" sz="1600" dirty="0"/>
              <a:t>   </a:t>
            </a:r>
            <a:endParaRPr lang="ru-RU" sz="1600" dirty="0"/>
          </a:p>
          <a:p>
            <a:r>
              <a:rPr lang="ru-RU" sz="1600" u="sng" dirty="0">
                <a:hlinkClick r:id="rId10"/>
              </a:rPr>
              <a:t>https://image.freepik.com/free-vector/_29937-1278.jpg</a:t>
            </a:r>
            <a:r>
              <a:rPr lang="ru-RU" sz="1600" dirty="0"/>
              <a:t>   </a:t>
            </a:r>
            <a:endParaRPr lang="ru-RU" sz="1600" dirty="0"/>
          </a:p>
          <a:p>
            <a:r>
              <a:rPr lang="ru-RU" sz="1600" u="sng" dirty="0">
                <a:hlinkClick r:id="rId11"/>
              </a:rPr>
              <a:t>https://</a:t>
            </a:r>
            <a:r>
              <a:rPr lang="ru-RU" sz="1600" u="sng" dirty="0" smtClean="0">
                <a:hlinkClick r:id="rId11"/>
              </a:rPr>
              <a:t>avatars.mds.yandex.net/get-pdb/1211668/3d6bc3c2-fc91-4725-bcf9-5bcdaa</a:t>
            </a:r>
            <a:endParaRPr lang="ru-RU" sz="1600" u="sng" dirty="0" smtClean="0"/>
          </a:p>
          <a:p>
            <a:r>
              <a:rPr lang="ru-RU" sz="1600" u="sng" dirty="0" smtClean="0">
                <a:hlinkClick r:id="rId11"/>
              </a:rPr>
              <a:t>4198ef/s1200</a:t>
            </a:r>
            <a:endParaRPr lang="ru-RU" sz="1600" dirty="0"/>
          </a:p>
          <a:p>
            <a:r>
              <a:rPr lang="ru-RU" sz="1600" u="sng" dirty="0">
                <a:hlinkClick r:id="rId12"/>
              </a:rPr>
              <a:t>http://ess-sad8.ru/media/k2/items/cache/8240a1907e29481b04619a0df33df9ab_XL.jpg</a:t>
            </a:r>
            <a:r>
              <a:rPr lang="ru-RU" sz="1600" dirty="0"/>
              <a:t>   </a:t>
            </a:r>
            <a:endParaRPr lang="ru-RU" sz="1600" dirty="0"/>
          </a:p>
          <a:p>
            <a:r>
              <a:rPr lang="ru-RU" sz="1600" u="sng" dirty="0">
                <a:hlinkClick r:id="rId13"/>
              </a:rPr>
              <a:t>https://im0-tub-ru.yandex.net/i?id=ac227701d3486f890492d6eb30f2a9bf&amp;n=13</a:t>
            </a:r>
            <a:r>
              <a:rPr lang="ru-RU" sz="1600" dirty="0"/>
              <a:t>     </a:t>
            </a:r>
            <a:endParaRPr lang="ru-RU" sz="1600" dirty="0"/>
          </a:p>
          <a:p>
            <a:r>
              <a:rPr lang="ru-RU" sz="1600" u="sng" dirty="0">
                <a:hlinkClick r:id="rId14"/>
              </a:rPr>
              <a:t>https://</a:t>
            </a:r>
            <a:r>
              <a:rPr lang="ru-RU" sz="1600" u="sng" dirty="0" smtClean="0">
                <a:hlinkClick r:id="rId14"/>
              </a:rPr>
              <a:t>coachhartanah.com/wp-content/uploads/2018/12/taman-seri-bintang-kl-</a:t>
            </a:r>
            <a:endParaRPr lang="ru-RU" sz="1600" u="sng" dirty="0" smtClean="0"/>
          </a:p>
          <a:p>
            <a:r>
              <a:rPr lang="ru-RU" sz="1600" u="sng" dirty="0" smtClean="0">
                <a:hlinkClick r:id="rId14"/>
              </a:rPr>
              <a:t>residents-happy-with-installation-of-traffic-lights.jpg</a:t>
            </a:r>
            <a:r>
              <a:rPr lang="ru-RU" sz="1600" dirty="0" smtClean="0"/>
              <a:t>  </a:t>
            </a:r>
            <a:endParaRPr lang="ru-RU" sz="1600" dirty="0"/>
          </a:p>
          <a:p>
            <a:r>
              <a:rPr lang="ru-RU" sz="1600" u="sng" dirty="0">
                <a:hlinkClick r:id="rId15"/>
              </a:rPr>
              <a:t>http://pimg.mycdn.me/getImage?disableStub=true&amp;type=VIDEO_S_720&amp;url=https</a:t>
            </a:r>
            <a:r>
              <a:rPr lang="ru-RU" sz="1600" u="sng" dirty="0" smtClean="0">
                <a:hlinkClick r:id="rId15"/>
              </a:rPr>
              <a:t>%</a:t>
            </a:r>
            <a:endParaRPr lang="ru-RU" sz="1600" u="sng" dirty="0" smtClean="0"/>
          </a:p>
          <a:p>
            <a:r>
              <a:rPr lang="ru-RU" sz="1600" u="sng" dirty="0" smtClean="0">
                <a:hlinkClick r:id="rId15"/>
              </a:rPr>
              <a:t>3A%2F%2Fvdp.mycdn.me%2FgetImage%3Fid%3D1647644327%26idx%3D30%26thumb</a:t>
            </a:r>
            <a:endParaRPr lang="ru-RU" sz="1600" u="sng" dirty="0" smtClean="0"/>
          </a:p>
          <a:p>
            <a:r>
              <a:rPr lang="ru-RU" sz="1600" u="sng" dirty="0" smtClean="0">
                <a:hlinkClick r:id="rId15"/>
              </a:rPr>
              <a:t>Type%3D47%26f%3D1%26i%3D1%26uccuc%3D0&amp;signatureToken=XbP3YeWrFUZ</a:t>
            </a:r>
            <a:endParaRPr lang="ru-RU" sz="1600" u="sng" dirty="0" smtClean="0"/>
          </a:p>
          <a:p>
            <a:r>
              <a:rPr lang="ru-RU" sz="1600" u="sng" dirty="0" smtClean="0">
                <a:hlinkClick r:id="rId15"/>
              </a:rPr>
              <a:t>Hr76egrBD3A</a:t>
            </a:r>
            <a:r>
              <a:rPr lang="ru-RU" sz="1600" dirty="0" smtClean="0"/>
              <a:t>        </a:t>
            </a:r>
            <a:endParaRPr lang="ru-RU" sz="1600" dirty="0"/>
          </a:p>
          <a:p>
            <a:endParaRPr lang="ru-RU" sz="16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6"/>
          <a:stretch>
            <a:fillRect/>
          </a:stretch>
        </p:blipFill>
        <p:spPr>
          <a:xfrm>
            <a:off x="7452320" y="620688"/>
            <a:ext cx="900100" cy="1476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Стрелка вправо 8">
            <a:hlinkClick r:id="" action="ppaction://hlinkshowjump?jump=nextslide">
              <a:snd r:embed="rId17" name="coin.wav"/>
            </a:hlinkClick>
          </p:cNvPr>
          <p:cNvSpPr/>
          <p:nvPr/>
        </p:nvSpPr>
        <p:spPr>
          <a:xfrm>
            <a:off x="7722370" y="6029828"/>
            <a:ext cx="360000" cy="360000"/>
          </a:xfrm>
          <a:prstGeom prst="rightArrow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01"/>
            </a:avLst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blipFill dpi="0" rotWithShape="1"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6"/>
          <a:stretch>
            <a:fillRect/>
          </a:stretch>
        </p:blipFill>
        <p:spPr>
          <a:xfrm flipH="1">
            <a:off x="3975420" y="4750505"/>
            <a:ext cx="900100" cy="1476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3779912" y="620688"/>
            <a:ext cx="1912703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Источники </a:t>
            </a:r>
            <a:endParaRPr lang="ru-RU" sz="2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1082353"/>
            <a:ext cx="8015720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u="sng" dirty="0">
                <a:hlinkClick r:id="rId3"/>
              </a:rPr>
              <a:t>https://</a:t>
            </a:r>
            <a:r>
              <a:rPr lang="ru-RU" sz="1600" u="sng" dirty="0" smtClean="0">
                <a:hlinkClick r:id="rId3"/>
              </a:rPr>
              <a:t>cdn3.vectorstock.com/i/1000x1000/06/62/children-playing-sports-in-the-park</a:t>
            </a:r>
            <a:endParaRPr lang="ru-RU" sz="1600" u="sng" dirty="0" smtClean="0"/>
          </a:p>
          <a:p>
            <a:r>
              <a:rPr lang="ru-RU" sz="1600" u="sng" dirty="0" smtClean="0">
                <a:hlinkClick r:id="rId3"/>
              </a:rPr>
              <a:t>-</a:t>
            </a:r>
            <a:r>
              <a:rPr lang="ru-RU" sz="1600" u="sng" dirty="0">
                <a:hlinkClick r:id="rId3"/>
              </a:rPr>
              <a:t>vector-11510662.jpg</a:t>
            </a:r>
            <a:r>
              <a:rPr lang="ru-RU" sz="1600" dirty="0"/>
              <a:t>   </a:t>
            </a:r>
            <a:endParaRPr lang="ru-RU" sz="1600" dirty="0"/>
          </a:p>
          <a:p>
            <a:r>
              <a:rPr lang="ru-RU" sz="1600" u="sng" dirty="0">
                <a:hlinkClick r:id="rId4"/>
              </a:rPr>
              <a:t>https://ds04.infourok.ru/uploads/ex/120e/00089d8d-f329d079/img20.jpg</a:t>
            </a:r>
            <a:r>
              <a:rPr lang="ru-RU" sz="1600" dirty="0"/>
              <a:t>   </a:t>
            </a:r>
            <a:endParaRPr lang="ru-RU" sz="1600" dirty="0"/>
          </a:p>
          <a:p>
            <a:r>
              <a:rPr lang="ru-RU" sz="1600" u="sng" dirty="0">
                <a:hlinkClick r:id="rId5"/>
              </a:rPr>
              <a:t>http://ds3.detkin-club.ru/images/news/12_5d3fbf78ac6fb.jpg</a:t>
            </a:r>
            <a:r>
              <a:rPr lang="ru-RU" sz="1600" dirty="0"/>
              <a:t>   </a:t>
            </a:r>
            <a:endParaRPr lang="ru-RU" sz="1600" dirty="0"/>
          </a:p>
          <a:p>
            <a:r>
              <a:rPr lang="ru-RU" sz="1600" u="sng" dirty="0">
                <a:hlinkClick r:id="rId6"/>
              </a:rPr>
              <a:t>http://chus-yagodka.edusite.ru/images/p39_pdd11.jpg</a:t>
            </a:r>
            <a:r>
              <a:rPr lang="ru-RU" sz="1600" dirty="0"/>
              <a:t>   </a:t>
            </a:r>
            <a:endParaRPr lang="ru-RU" sz="1600" dirty="0"/>
          </a:p>
          <a:p>
            <a:r>
              <a:rPr lang="ru-RU" sz="1600" u="sng" dirty="0">
                <a:hlinkClick r:id="rId7"/>
              </a:rPr>
              <a:t>http://alenushka-nnov.ru/Materials/PDD/5_avtokreslo.jpg</a:t>
            </a:r>
            <a:r>
              <a:rPr lang="ru-RU" sz="1600" dirty="0"/>
              <a:t>  </a:t>
            </a:r>
            <a:endParaRPr lang="ru-RU" sz="1600" dirty="0"/>
          </a:p>
          <a:p>
            <a:r>
              <a:rPr lang="ru-RU" sz="1600" u="sng" dirty="0">
                <a:hlinkClick r:id="rId8"/>
              </a:rPr>
              <a:t>https://thumbs.dreamstime.com/b/%D1%83%D0%BF%D1%80%D0%B0%D0%B2-%</a:t>
            </a:r>
            <a:r>
              <a:rPr lang="ru-RU" sz="1600" u="sng" dirty="0" smtClean="0">
                <a:hlinkClick r:id="rId8"/>
              </a:rPr>
              <a:t>D1</a:t>
            </a:r>
            <a:endParaRPr lang="ru-RU" sz="1600" u="sng" dirty="0" smtClean="0"/>
          </a:p>
          <a:p>
            <a:r>
              <a:rPr lang="ru-RU" sz="1600" u="sng" dirty="0" smtClean="0">
                <a:hlinkClick r:id="rId8"/>
              </a:rPr>
              <a:t>%</a:t>
            </a:r>
            <a:r>
              <a:rPr lang="ru-RU" sz="1600" u="sng" dirty="0">
                <a:hlinkClick r:id="rId8"/>
              </a:rPr>
              <a:t>8F%D1%82%D1%8C-%</a:t>
            </a:r>
            <a:r>
              <a:rPr lang="ru-RU" sz="1600" u="sng" dirty="0" smtClean="0">
                <a:hlinkClick r:id="rId8"/>
              </a:rPr>
              <a:t>D1%81%D0%B5%D0%BC%D0%B5%D0%B9%D0%BD%D0%B</a:t>
            </a:r>
            <a:endParaRPr lang="ru-RU" sz="1600" u="sng" dirty="0" smtClean="0"/>
          </a:p>
          <a:p>
            <a:r>
              <a:rPr lang="ru-RU" sz="1600" u="sng" dirty="0" smtClean="0">
                <a:hlinkClick r:id="rId8"/>
              </a:rPr>
              <a:t>E%D0%B3%D0%BE-</a:t>
            </a:r>
            <a:r>
              <a:rPr lang="ru-RU" sz="1600" u="sng" dirty="0">
                <a:hlinkClick r:id="rId8"/>
              </a:rPr>
              <a:t>%</a:t>
            </a:r>
            <a:r>
              <a:rPr lang="ru-RU" sz="1600" u="sng" dirty="0" smtClean="0">
                <a:hlinkClick r:id="rId8"/>
              </a:rPr>
              <a:t>D0%B0%D0%B2%D1%82%D0%BE%D0%BC%D0%BE%D0%B1%D</a:t>
            </a:r>
            <a:endParaRPr lang="ru-RU" sz="1600" u="sng" dirty="0" smtClean="0"/>
          </a:p>
          <a:p>
            <a:r>
              <a:rPr lang="ru-RU" sz="1600" u="sng" dirty="0" smtClean="0">
                <a:hlinkClick r:id="rId8"/>
              </a:rPr>
              <a:t>0%B8-</a:t>
            </a:r>
            <a:r>
              <a:rPr lang="ru-RU" sz="1600" u="sng" dirty="0">
                <a:hlinkClick r:id="rId8"/>
              </a:rPr>
              <a:t>%D1%8F-%D0%B2%D0%B8-%D1%81%D0%BF%D0%B5%D1%80%D0%B5-%</a:t>
            </a:r>
            <a:r>
              <a:rPr lang="ru-RU" sz="1600" u="sng" dirty="0" smtClean="0">
                <a:hlinkClick r:id="rId8"/>
              </a:rPr>
              <a:t>D0</a:t>
            </a:r>
            <a:endParaRPr lang="ru-RU" sz="1600" u="sng" dirty="0" smtClean="0"/>
          </a:p>
          <a:p>
            <a:r>
              <a:rPr lang="ru-RU" sz="1600" u="sng" dirty="0" smtClean="0">
                <a:hlinkClick r:id="rId8"/>
              </a:rPr>
              <a:t>%</a:t>
            </a:r>
            <a:r>
              <a:rPr lang="ru-RU" sz="1600" u="sng" dirty="0">
                <a:hlinkClick r:id="rId8"/>
              </a:rPr>
              <a:t>B8-55493023.jpg</a:t>
            </a:r>
            <a:r>
              <a:rPr lang="ru-RU" sz="1600" dirty="0"/>
              <a:t>       </a:t>
            </a:r>
            <a:endParaRPr lang="ru-RU" sz="1600" dirty="0"/>
          </a:p>
          <a:p>
            <a:r>
              <a:rPr lang="ru-RU" sz="1600" u="sng" dirty="0">
                <a:hlinkClick r:id="rId9"/>
              </a:rPr>
              <a:t>https://i.pinimg.com/474x/f3/90/f7/f390f77722bfe48b392142e236b957e6-</a:t>
            </a:r>
            <a:r>
              <a:rPr lang="ru-RU" sz="1600" u="sng" dirty="0" smtClean="0">
                <a:hlinkClick r:id="rId9"/>
              </a:rPr>
              <a:t>-</a:t>
            </a:r>
            <a:endParaRPr lang="ru-RU" sz="1600" u="sng" dirty="0" smtClean="0"/>
          </a:p>
          <a:p>
            <a:r>
              <a:rPr lang="ru-RU" sz="1600" u="sng" dirty="0" smtClean="0">
                <a:hlinkClick r:id="rId9"/>
              </a:rPr>
              <a:t>transportation-kit-digital.jpg</a:t>
            </a:r>
            <a:r>
              <a:rPr lang="ru-RU" sz="1600" dirty="0" smtClean="0"/>
              <a:t>     </a:t>
            </a:r>
            <a:endParaRPr lang="ru-RU" sz="1600" dirty="0"/>
          </a:p>
          <a:p>
            <a:r>
              <a:rPr lang="ru-RU" sz="1600" u="sng" dirty="0">
                <a:hlinkClick r:id="rId10"/>
              </a:rPr>
              <a:t>https://mir-s3-cdn-cf.behance.net/projects/max_808/5f436a67112395.5b2e2dc75f117.png</a:t>
            </a:r>
            <a:endParaRPr lang="ru-RU" sz="16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7413435" y="5841996"/>
            <a:ext cx="360000" cy="360000"/>
          </a:xfrm>
          <a:prstGeom prst="actionButtonHome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01"/>
            </a:avLst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blipFill dpi="0" rotWithShape="1"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1164" y="764704"/>
            <a:ext cx="5864106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Участники дорожного движения</a:t>
            </a:r>
            <a:endParaRPr lang="ru-RU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115616" y="1484784"/>
            <a:ext cx="2736304" cy="19800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436400" y="1484784"/>
            <a:ext cx="2736000" cy="19800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19872" y="3753256"/>
            <a:ext cx="2736000" cy="1980000"/>
          </a:xfrm>
          <a:prstGeom prst="round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331640" y="3409836"/>
            <a:ext cx="20152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пешеходы</a:t>
            </a:r>
            <a:endParaRPr lang="ru-RU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48603" y="3409836"/>
            <a:ext cx="18517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водители</a:t>
            </a:r>
            <a:endParaRPr lang="ru-RU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80224" y="5661248"/>
            <a:ext cx="21339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пассажиры</a:t>
            </a:r>
            <a:endParaRPr lang="ru-RU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Стрелка вправо 13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7596336" y="5862132"/>
            <a:ext cx="360000" cy="360000"/>
          </a:xfrm>
          <a:prstGeom prst="rightArrow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01"/>
            </a:avLst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blipFill dpi="0" rotWithShape="1"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5976" y="1484784"/>
            <a:ext cx="3834704" cy="313932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Если </a:t>
            </a:r>
            <a:endParaRPr lang="ru-RU" sz="6600" b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6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ты </a:t>
            </a:r>
            <a:endParaRPr lang="ru-RU" sz="6600" b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6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пешеход</a:t>
            </a:r>
            <a:endParaRPr lang="ru-RU" sz="66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6"/>
          <a:stretch>
            <a:fillRect/>
          </a:stretch>
        </p:blipFill>
        <p:spPr>
          <a:xfrm flipH="1">
            <a:off x="1043608" y="1226369"/>
            <a:ext cx="2808312" cy="4607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трелка вправо 6">
            <a:hlinkClick r:id="" action="ppaction://hlinkshowjump?jump=nextslide">
              <a:snd r:embed="rId3" name="coin.wav"/>
            </a:hlinkClick>
          </p:cNvPr>
          <p:cNvSpPr/>
          <p:nvPr/>
        </p:nvSpPr>
        <p:spPr>
          <a:xfrm>
            <a:off x="7596336" y="5862132"/>
            <a:ext cx="360000" cy="360000"/>
          </a:xfrm>
          <a:prstGeom prst="rightArrow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01"/>
            </a:avLst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blipFill dpi="0" rotWithShape="1"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1164" y="692696"/>
            <a:ext cx="5894562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Где должны ходить пешеходы?</a:t>
            </a:r>
            <a:endParaRPr lang="ru-RU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478403" y="1196752"/>
            <a:ext cx="4325845" cy="3528392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59632" y="4941168"/>
            <a:ext cx="6120680" cy="125241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Пешеходы должны ходить по тротуару или пешеходным дорожкам.</a:t>
            </a:r>
            <a:endParaRPr lang="ru-RU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Стрелка вправо 7">
            <a:hlinkClick r:id="" action="ppaction://hlinkshowjump?jump=nextslide">
              <a:snd r:embed="rId3" name="coin.wav"/>
            </a:hlinkClick>
          </p:cNvPr>
          <p:cNvSpPr/>
          <p:nvPr/>
        </p:nvSpPr>
        <p:spPr>
          <a:xfrm>
            <a:off x="7596336" y="5862132"/>
            <a:ext cx="360000" cy="360000"/>
          </a:xfrm>
          <a:prstGeom prst="rightArrow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01"/>
            </a:avLst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blipFill dpi="0" rotWithShape="1"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692696"/>
            <a:ext cx="7128792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Как нужно идти по  дороге вне населённого пункта?</a:t>
            </a:r>
            <a:endParaRPr lang="ru-RU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15616" y="4941168"/>
            <a:ext cx="6336704" cy="110839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Н</a:t>
            </a:r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ужно идти по обочине навстречу транспортному потоку.</a:t>
            </a:r>
            <a:endParaRPr lang="ru-RU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19772" y="1670498"/>
            <a:ext cx="4068452" cy="2952328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>
            <a:hlinkClick r:id="" action="ppaction://hlinkshowjump?jump=nextslide">
              <a:snd r:embed="rId3" name="coin.wav"/>
            </a:hlinkClick>
          </p:cNvPr>
          <p:cNvSpPr/>
          <p:nvPr/>
        </p:nvSpPr>
        <p:spPr>
          <a:xfrm>
            <a:off x="7596336" y="5862132"/>
            <a:ext cx="360000" cy="360000"/>
          </a:xfrm>
          <a:prstGeom prst="rightArrow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01"/>
            </a:avLst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blipFill dpi="0" rotWithShape="1"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692696"/>
            <a:ext cx="7128792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Переходи улицу только по пешеходному переходу!</a:t>
            </a:r>
            <a:endParaRPr lang="ru-RU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943708" y="1893315"/>
            <a:ext cx="5256584" cy="3816424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>
            <a:hlinkClick r:id="" action="ppaction://hlinkshowjump?jump=nextslide">
              <a:snd r:embed="rId3" name="coin.wav"/>
            </a:hlinkClick>
          </p:cNvPr>
          <p:cNvSpPr/>
          <p:nvPr/>
        </p:nvSpPr>
        <p:spPr>
          <a:xfrm>
            <a:off x="7596336" y="5862132"/>
            <a:ext cx="360000" cy="360000"/>
          </a:xfrm>
          <a:prstGeom prst="rightArrow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01"/>
            </a:avLst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blipFill dpi="0" rotWithShape="1"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692696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Виды пешеходных переходов</a:t>
            </a:r>
            <a:endParaRPr lang="ru-RU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15616" y="1484784"/>
            <a:ext cx="2736304" cy="19800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436400" y="1484784"/>
            <a:ext cx="2736000" cy="19800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19872" y="3753256"/>
            <a:ext cx="2736000" cy="1980000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331640" y="3409836"/>
            <a:ext cx="19191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наземный</a:t>
            </a:r>
            <a:endParaRPr lang="ru-RU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84168" y="3409836"/>
            <a:ext cx="21771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подземный</a:t>
            </a:r>
            <a:endParaRPr lang="ru-RU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80224" y="5661248"/>
            <a:ext cx="21323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надземный</a:t>
            </a:r>
            <a:endParaRPr lang="ru-RU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Стрелка вправо 12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7596336" y="5862132"/>
            <a:ext cx="360000" cy="360000"/>
          </a:xfrm>
          <a:prstGeom prst="rightArrow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01"/>
            </a:avLst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blipFill dpi="0" rotWithShape="1"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692696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Светофор твой друг и помощник!</a:t>
            </a:r>
            <a:endParaRPr lang="ru-RU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59632" y="5085184"/>
            <a:ext cx="6120680" cy="110839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Переходи улицу только на зелёный сигнал светофора.</a:t>
            </a:r>
            <a:endParaRPr lang="ru-RU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124" name="Picture 4" descr="http://sad15.vuktyl.com/images/file/%D0%9A%D0%B0%D1%80%D1%82%D0%B8%D0%BD%D0%BA%D0%B8/18-19/%D1%81%D0%B2%D0%B5%D1%82%D0%BE%D1%84%D0%BE%D1%80_%D0%BD%D0%B0_%D0%B3%D0%BB%D0%B0%D0%B2%D0%BD%D0%BE%D0%B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33" y="1239789"/>
            <a:ext cx="4800533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трелка вправо 7">
            <a:hlinkClick r:id="" action="ppaction://hlinkshowjump?jump=nextslide">
              <a:snd r:embed="rId3" name="coin.wav"/>
            </a:hlinkClick>
          </p:cNvPr>
          <p:cNvSpPr/>
          <p:nvPr/>
        </p:nvSpPr>
        <p:spPr>
          <a:xfrm>
            <a:off x="7596336" y="5862132"/>
            <a:ext cx="360000" cy="360000"/>
          </a:xfrm>
          <a:prstGeom prst="rightArrow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4006</Words>
  <Application>WPS Presentation</Application>
  <PresentationFormat>Экран (4:3)</PresentationFormat>
  <Paragraphs>154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6" baseType="lpstr">
      <vt:lpstr>Arial</vt:lpstr>
      <vt:lpstr>SimSun</vt:lpstr>
      <vt:lpstr>Wingdings</vt:lpstr>
      <vt:lpstr>Comic Sans MS</vt:lpstr>
      <vt:lpstr>Times New Roman</vt:lpstr>
      <vt:lpstr>Calibri</vt:lpstr>
      <vt:lpstr>Microsoft YaHei</vt:lpstr>
      <vt:lpstr>Arial Unicode MS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</dc:creator>
  <cp:lastModifiedBy>user</cp:lastModifiedBy>
  <cp:revision>41</cp:revision>
  <dcterms:created xsi:type="dcterms:W3CDTF">2019-12-14T15:50:00Z</dcterms:created>
  <dcterms:modified xsi:type="dcterms:W3CDTF">2023-10-15T08:47:06Z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2BBB051168A8495CA43F755FF2B133D0_12</vt:lpwstr>
  </property>
  <property fmtid="{D5CDD505-2E9C-101B-9397-08002B2CF9AE}" pid="3" name="KSOProductBuildVer">
    <vt:lpwstr>1049-12.2.0.13215</vt:lpwstr>
  </property>
</Properties>
</file>