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54" r:id="rId4"/>
    <p:sldId id="259" r:id="rId5"/>
    <p:sldId id="356" r:id="rId6"/>
    <p:sldId id="357" r:id="rId7"/>
    <p:sldId id="359" r:id="rId8"/>
    <p:sldId id="353" r:id="rId9"/>
    <p:sldId id="360" r:id="rId10"/>
    <p:sldId id="361" r:id="rId11"/>
    <p:sldId id="362" r:id="rId12"/>
    <p:sldId id="363" r:id="rId13"/>
    <p:sldId id="365" r:id="rId14"/>
    <p:sldId id="364" r:id="rId15"/>
    <p:sldId id="358" r:id="rId16"/>
  </p:sldIdLst>
  <p:sldSz cx="9144000" cy="5143500" type="screen16x9"/>
  <p:notesSz cx="6858000" cy="9947275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Trebuchet MS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59885" autoAdjust="0"/>
  </p:normalViewPr>
  <p:slideViewPr>
    <p:cSldViewPr snapToGrid="0">
      <p:cViewPr varScale="1">
        <p:scale>
          <a:sx n="75" d="100"/>
          <a:sy n="75" d="100"/>
        </p:scale>
        <p:origin x="-96" y="-1224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7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9616249F-24AE-46F9-9014-C73B0EC8C88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4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40F73FD5-35F0-463A-A3F9-13D52C91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90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1B335A13-9FF7-4773-AFDE-C41B3EA4C5B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017" tIns="48008" rIns="96017" bIns="480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B5F0E7BB-622B-4FEC-AC0D-2CE9B2949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4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56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56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62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10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53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94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7BB-622B-4FEC-AC0D-2CE9B29498B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9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AA021-C1A6-4C48-9EE0-3196CAAC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3C36E3B-066F-445D-B5AD-0F58CD508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663749-69D2-4E40-AD6F-9D7A5252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877AC-4D16-46F9-A518-7A4E8D12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843524-07F9-46AB-B64B-3739E091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8FD25-3488-401F-8F27-36F16334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A2C46C-46D3-4E5F-AFC3-62F29C7C3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17D1B0-C20D-4013-AF1E-2377EB3E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71018B-D42D-4D1D-95E5-B5D5CEC7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29E5F7-D203-4D6B-9510-FAB8A1C2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15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7470F5-48EC-44DB-9E41-8DF06B98D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932D30-3117-4C36-AA1F-4B790720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9DE18-5BB8-4586-8DD0-9B0EED87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E73E90-E4E3-4944-88A7-084EFF70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1728A-CE27-42C3-BC10-6FAA44FD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61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73522-5FC3-40DB-8A76-D77846B4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33A91E-ED97-4D88-918B-EDD1D832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F2ECB5-3B1C-477A-BF91-2267A5FC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977665-2EEB-41F0-A521-E541FAA4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755051-EFC5-4666-ADFF-E5866D60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3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26ED1-A645-4AED-A3A3-94C728FB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325239-FEBD-4567-8254-0B0F463B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283FF3-91E3-419C-9144-72BB858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85B2D-4762-4F82-A52B-71B213BE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872A6-29E3-4E3E-B7B0-A8249D2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3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445CC-821E-4C27-9E65-B0CA7296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3A6DDA-B9D1-4DEE-90EE-80F9C221F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907861-6704-4CF5-9D1E-57227127B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8011BE-A202-47EC-B4C9-1885A9E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BF2C4D-8CDD-4EB7-82B3-C483C5C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056832-CD17-4D11-935A-CBFACCBD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51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2F4AB-4440-4226-98FD-73B4BE09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AC41A6-63E6-4B1F-AC50-4D8D2893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BD5BEE-EE63-4E66-B71A-EE032A79F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C4D347-EED2-4604-B05B-81F7DACEE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509CF7-068E-48A2-AB8C-19146302E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71F932-D247-4211-A0A2-71F62D94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B78DEE-3374-4570-BED9-B83AD634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C37E28-11CE-40FF-BD1D-BE7F7F47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3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0B96F-C333-4B52-9016-EC26BDB9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6B9061-5154-4977-ACD4-3A6A1535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D2ED6E-B5EB-4FFB-B46D-1450C92C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3A4238-1CB0-4B24-B21D-706BC29A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96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6240DA-C62E-4A3A-B5CB-A689A3F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B80548-69D3-4427-BCC7-6BA19E47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30C53E-9CD7-4993-86E1-4C9CA41E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9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3D311-8506-4AC3-B246-3C953AEA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982199-6000-4394-ADEF-3CAE68D3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58210C-BA47-480C-AAE4-A4341C48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DBDFC5-D89A-4556-ACAA-5E97F4E8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25CFF-BBC2-4006-9BEC-820BCC08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DB2AB3-3703-4F85-8D4A-FC80A4D6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2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50A84F-A1FC-419E-8EEF-BBCFE607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5F998C-18FB-49A1-BF0A-48E51ED3F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7D53BF-EAAC-474A-9674-B537A63D1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D648E-0967-46BC-AD0A-433839E2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39BE98-72E7-49D4-BC67-B377394C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2D5AD-BE1D-4977-AE47-C6F09416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70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C6D388-D1DE-4991-A77C-8374666F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5AA7C6-8517-48FF-AB02-2400B4A4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0E80CF-B332-495C-B9CD-E9E46B8D5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55EA-0DDC-488B-99CA-98C0FC89D37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0A2BC2-FBAA-4506-A9C0-7E6AE5909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E23F36-37E0-4898-9A93-671C2B5EB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D73E-F99F-4FCD-8232-A1B8F5FE22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32" name="Группа 31"/>
            <p:cNvGrpSpPr/>
            <p:nvPr userDrawn="1"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33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47"/>
              <p:cNvSpPr>
                <a:spLocks/>
              </p:cNvSpPr>
              <p:nvPr userDrawn="1"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" name="Группа 47"/>
            <p:cNvGrpSpPr/>
            <p:nvPr userDrawn="1"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9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29"/>
              <p:cNvSpPr>
                <a:spLocks/>
              </p:cNvSpPr>
              <p:nvPr userDrawn="1"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05"/>
              <p:cNvSpPr>
                <a:spLocks/>
              </p:cNvSpPr>
              <p:nvPr userDrawn="1"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920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pi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oko.khb.ru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inobr.khabkrai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pi.ru/" TargetMode="External"/><Relationship Id="rId5" Type="http://schemas.openxmlformats.org/officeDocument/2006/relationships/hyperlink" Target="https://checkege.rustest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upramr.ucoz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/>
          <p:cNvSpPr/>
          <p:nvPr/>
        </p:nvSpPr>
        <p:spPr>
          <a:xfrm rot="7953865">
            <a:off x="8047068" y="2935519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FEF1B-0B8B-4644-AC79-846E9DB0E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081" y="1958502"/>
            <a:ext cx="7381875" cy="2518250"/>
          </a:xfrm>
        </p:spPr>
        <p:txBody>
          <a:bodyPr anchor="t">
            <a:noAutofit/>
          </a:bodyPr>
          <a:lstStyle/>
          <a:p>
            <a:r>
              <a:rPr lang="ru-RU" sz="2400" i="1" dirty="0" smtClean="0"/>
              <a:t>Особенности проведения</a:t>
            </a:r>
            <a:br>
              <a:rPr lang="ru-RU" sz="2400" i="1" dirty="0" smtClean="0"/>
            </a:br>
            <a:r>
              <a:rPr lang="ru-RU" sz="2400" i="1" dirty="0" smtClean="0"/>
              <a:t> государственной итоговой аттестации учащихся 11-х классов</a:t>
            </a:r>
            <a:br>
              <a:rPr lang="ru-RU" sz="2400" i="1" dirty="0" smtClean="0"/>
            </a:br>
            <a:r>
              <a:rPr lang="ru-RU" sz="2400" i="1" dirty="0" smtClean="0"/>
              <a:t> в 2023 году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500" i="1" dirty="0" err="1" smtClean="0"/>
              <a:t>Буханцева</a:t>
            </a:r>
            <a:r>
              <a:rPr lang="ru-RU" sz="1500" i="1" dirty="0" smtClean="0"/>
              <a:t> Марина Юрьевна,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200" i="1" dirty="0" smtClean="0"/>
              <a:t>главный специалист управления образования</a:t>
            </a:r>
            <a:br>
              <a:rPr lang="ru-RU" sz="1200" i="1" dirty="0" smtClean="0"/>
            </a:br>
            <a:r>
              <a:rPr lang="ru-RU" sz="1500" i="1" dirty="0" smtClean="0"/>
              <a:t/>
            </a:r>
            <a:br>
              <a:rPr lang="ru-RU" sz="1500" i="1" dirty="0" smtClean="0"/>
            </a:br>
            <a:r>
              <a:rPr lang="ru-RU" sz="1500" i="1" dirty="0" smtClean="0"/>
              <a:t>26 января 2023г.</a:t>
            </a:r>
            <a:br>
              <a:rPr lang="ru-RU" sz="15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>
              <a:latin typeface="Trebuchet MS" pitchFamily="34" charset="0"/>
              <a:cs typeface="Courier New" pitchFamily="49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43" name="Группа 42"/>
            <p:cNvGrpSpPr/>
            <p:nvPr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05"/>
              <p:cNvSpPr>
                <a:spLocks/>
              </p:cNvSpPr>
              <p:nvPr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128"/>
              <p:cNvSpPr>
                <a:spLocks/>
              </p:cNvSpPr>
              <p:nvPr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129"/>
              <p:cNvSpPr>
                <a:spLocks/>
              </p:cNvSpPr>
              <p:nvPr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05"/>
              <p:cNvSpPr>
                <a:spLocks/>
              </p:cNvSpPr>
              <p:nvPr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8"/>
              <p:cNvSpPr>
                <a:spLocks/>
              </p:cNvSpPr>
              <p:nvPr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29"/>
              <p:cNvSpPr>
                <a:spLocks/>
              </p:cNvSpPr>
              <p:nvPr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29"/>
              <p:cNvSpPr>
                <a:spLocks/>
              </p:cNvSpPr>
              <p:nvPr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05"/>
              <p:cNvSpPr>
                <a:spLocks/>
              </p:cNvSpPr>
              <p:nvPr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" name="Овал 23"/>
          <p:cNvSpPr/>
          <p:nvPr/>
        </p:nvSpPr>
        <p:spPr>
          <a:xfrm rot="2685738">
            <a:off x="8159978" y="1090631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Freeform 129"/>
          <p:cNvSpPr>
            <a:spLocks/>
          </p:cNvSpPr>
          <p:nvPr/>
        </p:nvSpPr>
        <p:spPr bwMode="auto">
          <a:xfrm rot="2770020" flipH="1">
            <a:off x="7828233" y="2406943"/>
            <a:ext cx="2661476" cy="2543514"/>
          </a:xfrm>
          <a:custGeom>
            <a:avLst/>
            <a:gdLst>
              <a:gd name="T0" fmla="*/ 699 w 699"/>
              <a:gd name="T1" fmla="*/ 0 h 698"/>
              <a:gd name="T2" fmla="*/ 699 w 699"/>
              <a:gd name="T3" fmla="*/ 698 h 698"/>
              <a:gd name="T4" fmla="*/ 0 w 699"/>
              <a:gd name="T5" fmla="*/ 698 h 698"/>
              <a:gd name="T6" fmla="*/ 699 w 699"/>
              <a:gd name="T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9" h="698">
                <a:moveTo>
                  <a:pt x="699" y="0"/>
                </a:moveTo>
                <a:lnTo>
                  <a:pt x="699" y="698"/>
                </a:lnTo>
                <a:lnTo>
                  <a:pt x="0" y="698"/>
                </a:lnTo>
                <a:lnTo>
                  <a:pt x="69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E:\РАБОТА\Работа_ИТ2.0\Логотипы\Лого компаний\МОН\МИНОБР_COLO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405" y="2993056"/>
            <a:ext cx="977795" cy="11312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4044" y="0"/>
            <a:ext cx="3236066" cy="19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460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735408" cy="1008743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Проведение ГИА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8015248" y="2982234"/>
            <a:ext cx="1036638" cy="1073116"/>
            <a:chOff x="-7280" y="5000"/>
            <a:chExt cx="1222" cy="1265"/>
          </a:xfrm>
          <a:solidFill>
            <a:schemeClr val="bg1">
              <a:lumMod val="9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-7280" y="5000"/>
              <a:ext cx="1222" cy="1265"/>
            </a:xfrm>
            <a:custGeom>
              <a:avLst/>
              <a:gdLst>
                <a:gd name="T0" fmla="*/ 3484 w 3665"/>
                <a:gd name="T1" fmla="*/ 2938 h 3795"/>
                <a:gd name="T2" fmla="*/ 3539 w 3665"/>
                <a:gd name="T3" fmla="*/ 2657 h 3795"/>
                <a:gd name="T4" fmla="*/ 2369 w 3665"/>
                <a:gd name="T5" fmla="*/ 2019 h 3795"/>
                <a:gd name="T6" fmla="*/ 2183 w 3665"/>
                <a:gd name="T7" fmla="*/ 2190 h 3795"/>
                <a:gd name="T8" fmla="*/ 2063 w 3665"/>
                <a:gd name="T9" fmla="*/ 2408 h 3795"/>
                <a:gd name="T10" fmla="*/ 2022 w 3665"/>
                <a:gd name="T11" fmla="*/ 2657 h 3795"/>
                <a:gd name="T12" fmla="*/ 2075 w 3665"/>
                <a:gd name="T13" fmla="*/ 2936 h 3795"/>
                <a:gd name="T14" fmla="*/ 2220 w 3665"/>
                <a:gd name="T15" fmla="*/ 3168 h 3795"/>
                <a:gd name="T16" fmla="*/ 2438 w 3665"/>
                <a:gd name="T17" fmla="*/ 3334 h 3795"/>
                <a:gd name="T18" fmla="*/ 2707 w 3665"/>
                <a:gd name="T19" fmla="*/ 3412 h 3795"/>
                <a:gd name="T20" fmla="*/ 2973 w 3665"/>
                <a:gd name="T21" fmla="*/ 3390 h 3795"/>
                <a:gd name="T22" fmla="*/ 3206 w 3665"/>
                <a:gd name="T23" fmla="*/ 3284 h 3795"/>
                <a:gd name="T24" fmla="*/ 3391 w 3665"/>
                <a:gd name="T25" fmla="*/ 3106 h 3795"/>
                <a:gd name="T26" fmla="*/ 2749 w 3665"/>
                <a:gd name="T27" fmla="*/ 2712 h 3795"/>
                <a:gd name="T28" fmla="*/ 2736 w 3665"/>
                <a:gd name="T29" fmla="*/ 2701 h 3795"/>
                <a:gd name="T30" fmla="*/ 2724 w 3665"/>
                <a:gd name="T31" fmla="*/ 2686 h 3795"/>
                <a:gd name="T32" fmla="*/ 2741 w 3665"/>
                <a:gd name="T33" fmla="*/ 1899 h 3795"/>
                <a:gd name="T34" fmla="*/ 2481 w 3665"/>
                <a:gd name="T35" fmla="*/ 1960 h 3795"/>
                <a:gd name="T36" fmla="*/ 3447 w 3665"/>
                <a:gd name="T37" fmla="*/ 2294 h 3795"/>
                <a:gd name="T38" fmla="*/ 3281 w 3665"/>
                <a:gd name="T39" fmla="*/ 2086 h 3795"/>
                <a:gd name="T40" fmla="*/ 3061 w 3665"/>
                <a:gd name="T41" fmla="*/ 1952 h 3795"/>
                <a:gd name="T42" fmla="*/ 2808 w 3665"/>
                <a:gd name="T43" fmla="*/ 1898 h 3795"/>
                <a:gd name="T44" fmla="*/ 2528 w 3665"/>
                <a:gd name="T45" fmla="*/ 3505 h 3795"/>
                <a:gd name="T46" fmla="*/ 2275 w 3665"/>
                <a:gd name="T47" fmla="*/ 3383 h 3795"/>
                <a:gd name="T48" fmla="*/ 2075 w 3665"/>
                <a:gd name="T49" fmla="*/ 3191 h 3795"/>
                <a:gd name="T50" fmla="*/ 1942 w 3665"/>
                <a:gd name="T51" fmla="*/ 2941 h 3795"/>
                <a:gd name="T52" fmla="*/ 1895 w 3665"/>
                <a:gd name="T53" fmla="*/ 2667 h 3795"/>
                <a:gd name="T54" fmla="*/ 1934 w 3665"/>
                <a:gd name="T55" fmla="*/ 2399 h 3795"/>
                <a:gd name="T56" fmla="*/ 2051 w 3665"/>
                <a:gd name="T57" fmla="*/ 2154 h 3795"/>
                <a:gd name="T58" fmla="*/ 2243 w 3665"/>
                <a:gd name="T59" fmla="*/ 1953 h 3795"/>
                <a:gd name="T60" fmla="*/ 2471 w 3665"/>
                <a:gd name="T61" fmla="*/ 1827 h 3795"/>
                <a:gd name="T62" fmla="*/ 1833 w 3665"/>
                <a:gd name="T63" fmla="*/ 506 h 3795"/>
                <a:gd name="T64" fmla="*/ 1784 w 3665"/>
                <a:gd name="T65" fmla="*/ 605 h 3795"/>
                <a:gd name="T66" fmla="*/ 948 w 3665"/>
                <a:gd name="T67" fmla="*/ 633 h 3795"/>
                <a:gd name="T68" fmla="*/ 849 w 3665"/>
                <a:gd name="T69" fmla="*/ 585 h 3795"/>
                <a:gd name="T70" fmla="*/ 821 w 3665"/>
                <a:gd name="T71" fmla="*/ 380 h 3795"/>
                <a:gd name="T72" fmla="*/ 1706 w 3665"/>
                <a:gd name="T73" fmla="*/ 506 h 3795"/>
                <a:gd name="T74" fmla="*/ 1706 w 3665"/>
                <a:gd name="T75" fmla="*/ 0 h 3795"/>
                <a:gd name="T76" fmla="*/ 1804 w 3665"/>
                <a:gd name="T77" fmla="*/ 47 h 3795"/>
                <a:gd name="T78" fmla="*/ 1833 w 3665"/>
                <a:gd name="T79" fmla="*/ 253 h 3795"/>
                <a:gd name="T80" fmla="*/ 2641 w 3665"/>
                <a:gd name="T81" fmla="*/ 279 h 3795"/>
                <a:gd name="T82" fmla="*/ 2716 w 3665"/>
                <a:gd name="T83" fmla="*/ 1773 h 3795"/>
                <a:gd name="T84" fmla="*/ 2940 w 3665"/>
                <a:gd name="T85" fmla="*/ 1786 h 3795"/>
                <a:gd name="T86" fmla="*/ 3227 w 3665"/>
                <a:gd name="T87" fmla="*/ 1892 h 3795"/>
                <a:gd name="T88" fmla="*/ 3457 w 3665"/>
                <a:gd name="T89" fmla="*/ 2086 h 3795"/>
                <a:gd name="T90" fmla="*/ 3610 w 3665"/>
                <a:gd name="T91" fmla="*/ 2348 h 3795"/>
                <a:gd name="T92" fmla="*/ 3665 w 3665"/>
                <a:gd name="T93" fmla="*/ 2657 h 3795"/>
                <a:gd name="T94" fmla="*/ 3623 w 3665"/>
                <a:gd name="T95" fmla="*/ 2926 h 3795"/>
                <a:gd name="T96" fmla="*/ 3499 w 3665"/>
                <a:gd name="T97" fmla="*/ 3174 h 3795"/>
                <a:gd name="T98" fmla="*/ 3305 w 3665"/>
                <a:gd name="T99" fmla="*/ 3371 h 3795"/>
                <a:gd name="T100" fmla="*/ 3065 w 3665"/>
                <a:gd name="T101" fmla="*/ 3496 h 3795"/>
                <a:gd name="T102" fmla="*/ 2794 w 3665"/>
                <a:gd name="T103" fmla="*/ 3542 h 3795"/>
                <a:gd name="T104" fmla="*/ 2651 w 3665"/>
                <a:gd name="T105" fmla="*/ 3751 h 3795"/>
                <a:gd name="T106" fmla="*/ 2591 w 3665"/>
                <a:gd name="T107" fmla="*/ 3795 h 3795"/>
                <a:gd name="T108" fmla="*/ 11 w 3665"/>
                <a:gd name="T109" fmla="*/ 3769 h 3795"/>
                <a:gd name="T110" fmla="*/ 2 w 3665"/>
                <a:gd name="T111" fmla="*/ 297 h 3795"/>
                <a:gd name="T112" fmla="*/ 63 w 3665"/>
                <a:gd name="T113" fmla="*/ 253 h 3795"/>
                <a:gd name="T114" fmla="*/ 834 w 3665"/>
                <a:gd name="T115" fmla="*/ 71 h 3795"/>
                <a:gd name="T116" fmla="*/ 918 w 3665"/>
                <a:gd name="T117" fmla="*/ 3 h 3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5" h="3795">
                  <a:moveTo>
                    <a:pt x="3520" y="2491"/>
                  </a:moveTo>
                  <a:lnTo>
                    <a:pt x="3034" y="2643"/>
                  </a:lnTo>
                  <a:lnTo>
                    <a:pt x="2948" y="2670"/>
                  </a:lnTo>
                  <a:lnTo>
                    <a:pt x="3484" y="2938"/>
                  </a:lnTo>
                  <a:lnTo>
                    <a:pt x="3508" y="2870"/>
                  </a:lnTo>
                  <a:lnTo>
                    <a:pt x="3525" y="2800"/>
                  </a:lnTo>
                  <a:lnTo>
                    <a:pt x="3535" y="2729"/>
                  </a:lnTo>
                  <a:lnTo>
                    <a:pt x="3539" y="2657"/>
                  </a:lnTo>
                  <a:lnTo>
                    <a:pt x="3536" y="2601"/>
                  </a:lnTo>
                  <a:lnTo>
                    <a:pt x="3531" y="2546"/>
                  </a:lnTo>
                  <a:lnTo>
                    <a:pt x="3520" y="2491"/>
                  </a:lnTo>
                  <a:close/>
                  <a:moveTo>
                    <a:pt x="2369" y="2019"/>
                  </a:moveTo>
                  <a:lnTo>
                    <a:pt x="2316" y="2056"/>
                  </a:lnTo>
                  <a:lnTo>
                    <a:pt x="2268" y="2096"/>
                  </a:lnTo>
                  <a:lnTo>
                    <a:pt x="2223" y="2141"/>
                  </a:lnTo>
                  <a:lnTo>
                    <a:pt x="2183" y="2190"/>
                  </a:lnTo>
                  <a:lnTo>
                    <a:pt x="2146" y="2240"/>
                  </a:lnTo>
                  <a:lnTo>
                    <a:pt x="2114" y="2293"/>
                  </a:lnTo>
                  <a:lnTo>
                    <a:pt x="2086" y="2349"/>
                  </a:lnTo>
                  <a:lnTo>
                    <a:pt x="2063" y="2408"/>
                  </a:lnTo>
                  <a:lnTo>
                    <a:pt x="2045" y="2468"/>
                  </a:lnTo>
                  <a:lnTo>
                    <a:pt x="2032" y="2529"/>
                  </a:lnTo>
                  <a:lnTo>
                    <a:pt x="2024" y="2592"/>
                  </a:lnTo>
                  <a:lnTo>
                    <a:pt x="2022" y="2657"/>
                  </a:lnTo>
                  <a:lnTo>
                    <a:pt x="2026" y="2729"/>
                  </a:lnTo>
                  <a:lnTo>
                    <a:pt x="2036" y="2800"/>
                  </a:lnTo>
                  <a:lnTo>
                    <a:pt x="2052" y="2869"/>
                  </a:lnTo>
                  <a:lnTo>
                    <a:pt x="2075" y="2936"/>
                  </a:lnTo>
                  <a:lnTo>
                    <a:pt x="2104" y="2999"/>
                  </a:lnTo>
                  <a:lnTo>
                    <a:pt x="2137" y="3059"/>
                  </a:lnTo>
                  <a:lnTo>
                    <a:pt x="2176" y="3115"/>
                  </a:lnTo>
                  <a:lnTo>
                    <a:pt x="2220" y="3168"/>
                  </a:lnTo>
                  <a:lnTo>
                    <a:pt x="2268" y="3217"/>
                  </a:lnTo>
                  <a:lnTo>
                    <a:pt x="2321" y="3260"/>
                  </a:lnTo>
                  <a:lnTo>
                    <a:pt x="2377" y="3299"/>
                  </a:lnTo>
                  <a:lnTo>
                    <a:pt x="2438" y="3334"/>
                  </a:lnTo>
                  <a:lnTo>
                    <a:pt x="2501" y="3363"/>
                  </a:lnTo>
                  <a:lnTo>
                    <a:pt x="2567" y="3386"/>
                  </a:lnTo>
                  <a:lnTo>
                    <a:pt x="2636" y="3402"/>
                  </a:lnTo>
                  <a:lnTo>
                    <a:pt x="2707" y="3412"/>
                  </a:lnTo>
                  <a:lnTo>
                    <a:pt x="2780" y="3416"/>
                  </a:lnTo>
                  <a:lnTo>
                    <a:pt x="2846" y="3413"/>
                  </a:lnTo>
                  <a:lnTo>
                    <a:pt x="2910" y="3404"/>
                  </a:lnTo>
                  <a:lnTo>
                    <a:pt x="2973" y="3390"/>
                  </a:lnTo>
                  <a:lnTo>
                    <a:pt x="3035" y="3372"/>
                  </a:lnTo>
                  <a:lnTo>
                    <a:pt x="3094" y="3348"/>
                  </a:lnTo>
                  <a:lnTo>
                    <a:pt x="3152" y="3319"/>
                  </a:lnTo>
                  <a:lnTo>
                    <a:pt x="3206" y="3284"/>
                  </a:lnTo>
                  <a:lnTo>
                    <a:pt x="3257" y="3246"/>
                  </a:lnTo>
                  <a:lnTo>
                    <a:pt x="3305" y="3204"/>
                  </a:lnTo>
                  <a:lnTo>
                    <a:pt x="3350" y="3157"/>
                  </a:lnTo>
                  <a:lnTo>
                    <a:pt x="3391" y="3106"/>
                  </a:lnTo>
                  <a:lnTo>
                    <a:pt x="3427" y="3051"/>
                  </a:lnTo>
                  <a:lnTo>
                    <a:pt x="2752" y="2713"/>
                  </a:lnTo>
                  <a:lnTo>
                    <a:pt x="2751" y="2712"/>
                  </a:lnTo>
                  <a:lnTo>
                    <a:pt x="2749" y="2712"/>
                  </a:lnTo>
                  <a:lnTo>
                    <a:pt x="2745" y="2708"/>
                  </a:lnTo>
                  <a:lnTo>
                    <a:pt x="2740" y="2705"/>
                  </a:lnTo>
                  <a:lnTo>
                    <a:pt x="2736" y="2703"/>
                  </a:lnTo>
                  <a:lnTo>
                    <a:pt x="2736" y="2701"/>
                  </a:lnTo>
                  <a:lnTo>
                    <a:pt x="2731" y="2697"/>
                  </a:lnTo>
                  <a:lnTo>
                    <a:pt x="2729" y="2692"/>
                  </a:lnTo>
                  <a:lnTo>
                    <a:pt x="2726" y="2690"/>
                  </a:lnTo>
                  <a:lnTo>
                    <a:pt x="2724" y="2686"/>
                  </a:lnTo>
                  <a:lnTo>
                    <a:pt x="2724" y="2686"/>
                  </a:lnTo>
                  <a:lnTo>
                    <a:pt x="2369" y="2019"/>
                  </a:lnTo>
                  <a:close/>
                  <a:moveTo>
                    <a:pt x="2808" y="1898"/>
                  </a:moveTo>
                  <a:lnTo>
                    <a:pt x="2741" y="1899"/>
                  </a:lnTo>
                  <a:lnTo>
                    <a:pt x="2676" y="1904"/>
                  </a:lnTo>
                  <a:lnTo>
                    <a:pt x="2610" y="1917"/>
                  </a:lnTo>
                  <a:lnTo>
                    <a:pt x="2545" y="1935"/>
                  </a:lnTo>
                  <a:lnTo>
                    <a:pt x="2481" y="1960"/>
                  </a:lnTo>
                  <a:lnTo>
                    <a:pt x="2811" y="2581"/>
                  </a:lnTo>
                  <a:lnTo>
                    <a:pt x="3482" y="2370"/>
                  </a:lnTo>
                  <a:lnTo>
                    <a:pt x="3477" y="2356"/>
                  </a:lnTo>
                  <a:lnTo>
                    <a:pt x="3447" y="2294"/>
                  </a:lnTo>
                  <a:lnTo>
                    <a:pt x="3411" y="2236"/>
                  </a:lnTo>
                  <a:lnTo>
                    <a:pt x="3372" y="2182"/>
                  </a:lnTo>
                  <a:lnTo>
                    <a:pt x="3328" y="2132"/>
                  </a:lnTo>
                  <a:lnTo>
                    <a:pt x="3281" y="2086"/>
                  </a:lnTo>
                  <a:lnTo>
                    <a:pt x="3230" y="2046"/>
                  </a:lnTo>
                  <a:lnTo>
                    <a:pt x="3176" y="2009"/>
                  </a:lnTo>
                  <a:lnTo>
                    <a:pt x="3119" y="1978"/>
                  </a:lnTo>
                  <a:lnTo>
                    <a:pt x="3061" y="1952"/>
                  </a:lnTo>
                  <a:lnTo>
                    <a:pt x="3000" y="1930"/>
                  </a:lnTo>
                  <a:lnTo>
                    <a:pt x="2937" y="1914"/>
                  </a:lnTo>
                  <a:lnTo>
                    <a:pt x="2872" y="1903"/>
                  </a:lnTo>
                  <a:lnTo>
                    <a:pt x="2808" y="1898"/>
                  </a:lnTo>
                  <a:close/>
                  <a:moveTo>
                    <a:pt x="126" y="380"/>
                  </a:moveTo>
                  <a:lnTo>
                    <a:pt x="126" y="3669"/>
                  </a:lnTo>
                  <a:lnTo>
                    <a:pt x="2528" y="3669"/>
                  </a:lnTo>
                  <a:lnTo>
                    <a:pt x="2528" y="3505"/>
                  </a:lnTo>
                  <a:lnTo>
                    <a:pt x="2460" y="3482"/>
                  </a:lnTo>
                  <a:lnTo>
                    <a:pt x="2396" y="3453"/>
                  </a:lnTo>
                  <a:lnTo>
                    <a:pt x="2335" y="3421"/>
                  </a:lnTo>
                  <a:lnTo>
                    <a:pt x="2275" y="3383"/>
                  </a:lnTo>
                  <a:lnTo>
                    <a:pt x="2220" y="3342"/>
                  </a:lnTo>
                  <a:lnTo>
                    <a:pt x="2168" y="3296"/>
                  </a:lnTo>
                  <a:lnTo>
                    <a:pt x="2120" y="3245"/>
                  </a:lnTo>
                  <a:lnTo>
                    <a:pt x="2075" y="3191"/>
                  </a:lnTo>
                  <a:lnTo>
                    <a:pt x="2035" y="3134"/>
                  </a:lnTo>
                  <a:lnTo>
                    <a:pt x="1999" y="3073"/>
                  </a:lnTo>
                  <a:lnTo>
                    <a:pt x="1968" y="3007"/>
                  </a:lnTo>
                  <a:lnTo>
                    <a:pt x="1942" y="2941"/>
                  </a:lnTo>
                  <a:lnTo>
                    <a:pt x="1922" y="2873"/>
                  </a:lnTo>
                  <a:lnTo>
                    <a:pt x="1907" y="2805"/>
                  </a:lnTo>
                  <a:lnTo>
                    <a:pt x="1899" y="2736"/>
                  </a:lnTo>
                  <a:lnTo>
                    <a:pt x="1895" y="2667"/>
                  </a:lnTo>
                  <a:lnTo>
                    <a:pt x="1897" y="2599"/>
                  </a:lnTo>
                  <a:lnTo>
                    <a:pt x="1904" y="2531"/>
                  </a:lnTo>
                  <a:lnTo>
                    <a:pt x="1916" y="2464"/>
                  </a:lnTo>
                  <a:lnTo>
                    <a:pt x="1934" y="2399"/>
                  </a:lnTo>
                  <a:lnTo>
                    <a:pt x="1955" y="2335"/>
                  </a:lnTo>
                  <a:lnTo>
                    <a:pt x="1983" y="2272"/>
                  </a:lnTo>
                  <a:lnTo>
                    <a:pt x="2015" y="2211"/>
                  </a:lnTo>
                  <a:lnTo>
                    <a:pt x="2051" y="2154"/>
                  </a:lnTo>
                  <a:lnTo>
                    <a:pt x="2092" y="2099"/>
                  </a:lnTo>
                  <a:lnTo>
                    <a:pt x="2138" y="2047"/>
                  </a:lnTo>
                  <a:lnTo>
                    <a:pt x="2189" y="1998"/>
                  </a:lnTo>
                  <a:lnTo>
                    <a:pt x="2243" y="1953"/>
                  </a:lnTo>
                  <a:lnTo>
                    <a:pt x="2301" y="1912"/>
                  </a:lnTo>
                  <a:lnTo>
                    <a:pt x="2363" y="1876"/>
                  </a:lnTo>
                  <a:lnTo>
                    <a:pt x="2416" y="1849"/>
                  </a:lnTo>
                  <a:lnTo>
                    <a:pt x="2471" y="1827"/>
                  </a:lnTo>
                  <a:lnTo>
                    <a:pt x="2528" y="1810"/>
                  </a:lnTo>
                  <a:lnTo>
                    <a:pt x="2528" y="380"/>
                  </a:lnTo>
                  <a:lnTo>
                    <a:pt x="1833" y="380"/>
                  </a:lnTo>
                  <a:lnTo>
                    <a:pt x="1833" y="506"/>
                  </a:lnTo>
                  <a:lnTo>
                    <a:pt x="1829" y="535"/>
                  </a:lnTo>
                  <a:lnTo>
                    <a:pt x="1819" y="561"/>
                  </a:lnTo>
                  <a:lnTo>
                    <a:pt x="1804" y="585"/>
                  </a:lnTo>
                  <a:lnTo>
                    <a:pt x="1784" y="605"/>
                  </a:lnTo>
                  <a:lnTo>
                    <a:pt x="1761" y="620"/>
                  </a:lnTo>
                  <a:lnTo>
                    <a:pt x="1735" y="629"/>
                  </a:lnTo>
                  <a:lnTo>
                    <a:pt x="1706" y="633"/>
                  </a:lnTo>
                  <a:lnTo>
                    <a:pt x="948" y="633"/>
                  </a:lnTo>
                  <a:lnTo>
                    <a:pt x="918" y="629"/>
                  </a:lnTo>
                  <a:lnTo>
                    <a:pt x="892" y="620"/>
                  </a:lnTo>
                  <a:lnTo>
                    <a:pt x="869" y="605"/>
                  </a:lnTo>
                  <a:lnTo>
                    <a:pt x="849" y="585"/>
                  </a:lnTo>
                  <a:lnTo>
                    <a:pt x="834" y="561"/>
                  </a:lnTo>
                  <a:lnTo>
                    <a:pt x="824" y="535"/>
                  </a:lnTo>
                  <a:lnTo>
                    <a:pt x="821" y="506"/>
                  </a:lnTo>
                  <a:lnTo>
                    <a:pt x="821" y="380"/>
                  </a:lnTo>
                  <a:lnTo>
                    <a:pt x="126" y="380"/>
                  </a:lnTo>
                  <a:close/>
                  <a:moveTo>
                    <a:pt x="948" y="127"/>
                  </a:moveTo>
                  <a:lnTo>
                    <a:pt x="948" y="506"/>
                  </a:lnTo>
                  <a:lnTo>
                    <a:pt x="1706" y="506"/>
                  </a:lnTo>
                  <a:lnTo>
                    <a:pt x="1706" y="127"/>
                  </a:lnTo>
                  <a:lnTo>
                    <a:pt x="948" y="127"/>
                  </a:lnTo>
                  <a:close/>
                  <a:moveTo>
                    <a:pt x="948" y="0"/>
                  </a:moveTo>
                  <a:lnTo>
                    <a:pt x="1706" y="0"/>
                  </a:lnTo>
                  <a:lnTo>
                    <a:pt x="1735" y="3"/>
                  </a:lnTo>
                  <a:lnTo>
                    <a:pt x="1761" y="13"/>
                  </a:lnTo>
                  <a:lnTo>
                    <a:pt x="1784" y="28"/>
                  </a:lnTo>
                  <a:lnTo>
                    <a:pt x="1804" y="47"/>
                  </a:lnTo>
                  <a:lnTo>
                    <a:pt x="1819" y="71"/>
                  </a:lnTo>
                  <a:lnTo>
                    <a:pt x="1829" y="98"/>
                  </a:lnTo>
                  <a:lnTo>
                    <a:pt x="1833" y="127"/>
                  </a:lnTo>
                  <a:lnTo>
                    <a:pt x="1833" y="253"/>
                  </a:lnTo>
                  <a:lnTo>
                    <a:pt x="2591" y="253"/>
                  </a:lnTo>
                  <a:lnTo>
                    <a:pt x="2610" y="256"/>
                  </a:lnTo>
                  <a:lnTo>
                    <a:pt x="2628" y="266"/>
                  </a:lnTo>
                  <a:lnTo>
                    <a:pt x="2641" y="279"/>
                  </a:lnTo>
                  <a:lnTo>
                    <a:pt x="2651" y="297"/>
                  </a:lnTo>
                  <a:lnTo>
                    <a:pt x="2654" y="316"/>
                  </a:lnTo>
                  <a:lnTo>
                    <a:pt x="2654" y="1781"/>
                  </a:lnTo>
                  <a:lnTo>
                    <a:pt x="2716" y="1773"/>
                  </a:lnTo>
                  <a:lnTo>
                    <a:pt x="2780" y="1771"/>
                  </a:lnTo>
                  <a:lnTo>
                    <a:pt x="2782" y="1771"/>
                  </a:lnTo>
                  <a:lnTo>
                    <a:pt x="2862" y="1774"/>
                  </a:lnTo>
                  <a:lnTo>
                    <a:pt x="2940" y="1786"/>
                  </a:lnTo>
                  <a:lnTo>
                    <a:pt x="3016" y="1803"/>
                  </a:lnTo>
                  <a:lnTo>
                    <a:pt x="3089" y="1826"/>
                  </a:lnTo>
                  <a:lnTo>
                    <a:pt x="3161" y="1856"/>
                  </a:lnTo>
                  <a:lnTo>
                    <a:pt x="3227" y="1892"/>
                  </a:lnTo>
                  <a:lnTo>
                    <a:pt x="3292" y="1933"/>
                  </a:lnTo>
                  <a:lnTo>
                    <a:pt x="3350" y="1979"/>
                  </a:lnTo>
                  <a:lnTo>
                    <a:pt x="3407" y="2031"/>
                  </a:lnTo>
                  <a:lnTo>
                    <a:pt x="3457" y="2086"/>
                  </a:lnTo>
                  <a:lnTo>
                    <a:pt x="3503" y="2146"/>
                  </a:lnTo>
                  <a:lnTo>
                    <a:pt x="3544" y="2210"/>
                  </a:lnTo>
                  <a:lnTo>
                    <a:pt x="3580" y="2277"/>
                  </a:lnTo>
                  <a:lnTo>
                    <a:pt x="3610" y="2348"/>
                  </a:lnTo>
                  <a:lnTo>
                    <a:pt x="3633" y="2421"/>
                  </a:lnTo>
                  <a:lnTo>
                    <a:pt x="3650" y="2498"/>
                  </a:lnTo>
                  <a:lnTo>
                    <a:pt x="3661" y="2576"/>
                  </a:lnTo>
                  <a:lnTo>
                    <a:pt x="3665" y="2657"/>
                  </a:lnTo>
                  <a:lnTo>
                    <a:pt x="3662" y="2726"/>
                  </a:lnTo>
                  <a:lnTo>
                    <a:pt x="3654" y="2793"/>
                  </a:lnTo>
                  <a:lnTo>
                    <a:pt x="3641" y="2860"/>
                  </a:lnTo>
                  <a:lnTo>
                    <a:pt x="3623" y="2926"/>
                  </a:lnTo>
                  <a:lnTo>
                    <a:pt x="3598" y="2990"/>
                  </a:lnTo>
                  <a:lnTo>
                    <a:pt x="3571" y="3052"/>
                  </a:lnTo>
                  <a:lnTo>
                    <a:pt x="3536" y="3115"/>
                  </a:lnTo>
                  <a:lnTo>
                    <a:pt x="3499" y="3174"/>
                  </a:lnTo>
                  <a:lnTo>
                    <a:pt x="3456" y="3229"/>
                  </a:lnTo>
                  <a:lnTo>
                    <a:pt x="3409" y="3280"/>
                  </a:lnTo>
                  <a:lnTo>
                    <a:pt x="3359" y="3327"/>
                  </a:lnTo>
                  <a:lnTo>
                    <a:pt x="3305" y="3371"/>
                  </a:lnTo>
                  <a:lnTo>
                    <a:pt x="3249" y="3409"/>
                  </a:lnTo>
                  <a:lnTo>
                    <a:pt x="3191" y="3443"/>
                  </a:lnTo>
                  <a:lnTo>
                    <a:pt x="3129" y="3472"/>
                  </a:lnTo>
                  <a:lnTo>
                    <a:pt x="3065" y="3496"/>
                  </a:lnTo>
                  <a:lnTo>
                    <a:pt x="3000" y="3516"/>
                  </a:lnTo>
                  <a:lnTo>
                    <a:pt x="2932" y="3529"/>
                  </a:lnTo>
                  <a:lnTo>
                    <a:pt x="2864" y="3539"/>
                  </a:lnTo>
                  <a:lnTo>
                    <a:pt x="2794" y="3542"/>
                  </a:lnTo>
                  <a:lnTo>
                    <a:pt x="2724" y="3540"/>
                  </a:lnTo>
                  <a:lnTo>
                    <a:pt x="2654" y="3532"/>
                  </a:lnTo>
                  <a:lnTo>
                    <a:pt x="2654" y="3732"/>
                  </a:lnTo>
                  <a:lnTo>
                    <a:pt x="2651" y="3751"/>
                  </a:lnTo>
                  <a:lnTo>
                    <a:pt x="2641" y="3769"/>
                  </a:lnTo>
                  <a:lnTo>
                    <a:pt x="2628" y="3782"/>
                  </a:lnTo>
                  <a:lnTo>
                    <a:pt x="2610" y="3792"/>
                  </a:lnTo>
                  <a:lnTo>
                    <a:pt x="2591" y="3795"/>
                  </a:lnTo>
                  <a:lnTo>
                    <a:pt x="63" y="3795"/>
                  </a:lnTo>
                  <a:lnTo>
                    <a:pt x="43" y="3792"/>
                  </a:lnTo>
                  <a:lnTo>
                    <a:pt x="25" y="3782"/>
                  </a:lnTo>
                  <a:lnTo>
                    <a:pt x="11" y="3769"/>
                  </a:lnTo>
                  <a:lnTo>
                    <a:pt x="2" y="3751"/>
                  </a:lnTo>
                  <a:lnTo>
                    <a:pt x="0" y="3732"/>
                  </a:lnTo>
                  <a:lnTo>
                    <a:pt x="0" y="316"/>
                  </a:lnTo>
                  <a:lnTo>
                    <a:pt x="2" y="297"/>
                  </a:lnTo>
                  <a:lnTo>
                    <a:pt x="11" y="279"/>
                  </a:lnTo>
                  <a:lnTo>
                    <a:pt x="25" y="266"/>
                  </a:lnTo>
                  <a:lnTo>
                    <a:pt x="43" y="256"/>
                  </a:lnTo>
                  <a:lnTo>
                    <a:pt x="63" y="253"/>
                  </a:lnTo>
                  <a:lnTo>
                    <a:pt x="821" y="253"/>
                  </a:lnTo>
                  <a:lnTo>
                    <a:pt x="821" y="127"/>
                  </a:lnTo>
                  <a:lnTo>
                    <a:pt x="824" y="98"/>
                  </a:lnTo>
                  <a:lnTo>
                    <a:pt x="834" y="71"/>
                  </a:lnTo>
                  <a:lnTo>
                    <a:pt x="849" y="47"/>
                  </a:lnTo>
                  <a:lnTo>
                    <a:pt x="869" y="28"/>
                  </a:lnTo>
                  <a:lnTo>
                    <a:pt x="892" y="13"/>
                  </a:lnTo>
                  <a:lnTo>
                    <a:pt x="918" y="3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7196" y="5253"/>
              <a:ext cx="337" cy="337"/>
            </a:xfrm>
            <a:custGeom>
              <a:avLst/>
              <a:gdLst>
                <a:gd name="T0" fmla="*/ 448 w 1011"/>
                <a:gd name="T1" fmla="*/ 392 h 1012"/>
                <a:gd name="T2" fmla="*/ 390 w 1011"/>
                <a:gd name="T3" fmla="*/ 451 h 1012"/>
                <a:gd name="T4" fmla="*/ 381 w 1011"/>
                <a:gd name="T5" fmla="*/ 535 h 1012"/>
                <a:gd name="T6" fmla="*/ 426 w 1011"/>
                <a:gd name="T7" fmla="*/ 605 h 1012"/>
                <a:gd name="T8" fmla="*/ 505 w 1011"/>
                <a:gd name="T9" fmla="*/ 633 h 1012"/>
                <a:gd name="T10" fmla="*/ 583 w 1011"/>
                <a:gd name="T11" fmla="*/ 605 h 1012"/>
                <a:gd name="T12" fmla="*/ 628 w 1011"/>
                <a:gd name="T13" fmla="*/ 535 h 1012"/>
                <a:gd name="T14" fmla="*/ 619 w 1011"/>
                <a:gd name="T15" fmla="*/ 452 h 1012"/>
                <a:gd name="T16" fmla="*/ 570 w 1011"/>
                <a:gd name="T17" fmla="*/ 398 h 1012"/>
                <a:gd name="T18" fmla="*/ 504 w 1011"/>
                <a:gd name="T19" fmla="*/ 380 h 1012"/>
                <a:gd name="T20" fmla="*/ 135 w 1011"/>
                <a:gd name="T21" fmla="*/ 421 h 1012"/>
                <a:gd name="T22" fmla="*/ 130 w 1011"/>
                <a:gd name="T23" fmla="*/ 555 h 1012"/>
                <a:gd name="T24" fmla="*/ 174 w 1011"/>
                <a:gd name="T25" fmla="*/ 691 h 1012"/>
                <a:gd name="T26" fmla="*/ 265 w 1011"/>
                <a:gd name="T27" fmla="*/ 798 h 1012"/>
                <a:gd name="T28" fmla="*/ 392 w 1011"/>
                <a:gd name="T29" fmla="*/ 866 h 1012"/>
                <a:gd name="T30" fmla="*/ 533 w 1011"/>
                <a:gd name="T31" fmla="*/ 882 h 1012"/>
                <a:gd name="T32" fmla="*/ 665 w 1011"/>
                <a:gd name="T33" fmla="*/ 848 h 1012"/>
                <a:gd name="T34" fmla="*/ 774 w 1011"/>
                <a:gd name="T35" fmla="*/ 772 h 1012"/>
                <a:gd name="T36" fmla="*/ 851 w 1011"/>
                <a:gd name="T37" fmla="*/ 659 h 1012"/>
                <a:gd name="T38" fmla="*/ 749 w 1011"/>
                <a:gd name="T39" fmla="*/ 569 h 1012"/>
                <a:gd name="T40" fmla="*/ 698 w 1011"/>
                <a:gd name="T41" fmla="*/ 668 h 1012"/>
                <a:gd name="T42" fmla="*/ 612 w 1011"/>
                <a:gd name="T43" fmla="*/ 735 h 1012"/>
                <a:gd name="T44" fmla="*/ 504 w 1011"/>
                <a:gd name="T45" fmla="*/ 759 h 1012"/>
                <a:gd name="T46" fmla="*/ 388 w 1011"/>
                <a:gd name="T47" fmla="*/ 730 h 1012"/>
                <a:gd name="T48" fmla="*/ 301 w 1011"/>
                <a:gd name="T49" fmla="*/ 656 h 1012"/>
                <a:gd name="T50" fmla="*/ 255 w 1011"/>
                <a:gd name="T51" fmla="*/ 547 h 1012"/>
                <a:gd name="T52" fmla="*/ 261 w 1011"/>
                <a:gd name="T53" fmla="*/ 445 h 1012"/>
                <a:gd name="T54" fmla="*/ 838 w 1011"/>
                <a:gd name="T55" fmla="*/ 327 h 1012"/>
                <a:gd name="T56" fmla="*/ 879 w 1011"/>
                <a:gd name="T57" fmla="*/ 443 h 1012"/>
                <a:gd name="T58" fmla="*/ 838 w 1011"/>
                <a:gd name="T59" fmla="*/ 327 h 1012"/>
                <a:gd name="T60" fmla="*/ 352 w 1011"/>
                <a:gd name="T61" fmla="*/ 160 h 1012"/>
                <a:gd name="T62" fmla="*/ 239 w 1011"/>
                <a:gd name="T63" fmla="*/ 238 h 1012"/>
                <a:gd name="T64" fmla="*/ 406 w 1011"/>
                <a:gd name="T65" fmla="*/ 274 h 1012"/>
                <a:gd name="T66" fmla="*/ 568 w 1011"/>
                <a:gd name="T67" fmla="*/ 132 h 1012"/>
                <a:gd name="T68" fmla="*/ 631 w 1011"/>
                <a:gd name="T69" fmla="*/ 288 h 1012"/>
                <a:gd name="T70" fmla="*/ 727 w 1011"/>
                <a:gd name="T71" fmla="*/ 199 h 1012"/>
                <a:gd name="T72" fmla="*/ 611 w 1011"/>
                <a:gd name="T73" fmla="*/ 143 h 1012"/>
                <a:gd name="T74" fmla="*/ 542 w 1011"/>
                <a:gd name="T75" fmla="*/ 1 h 1012"/>
                <a:gd name="T76" fmla="*/ 693 w 1011"/>
                <a:gd name="T77" fmla="*/ 37 h 1012"/>
                <a:gd name="T78" fmla="*/ 828 w 1011"/>
                <a:gd name="T79" fmla="*/ 117 h 1012"/>
                <a:gd name="T80" fmla="*/ 935 w 1011"/>
                <a:gd name="T81" fmla="*/ 242 h 1012"/>
                <a:gd name="T82" fmla="*/ 998 w 1011"/>
                <a:gd name="T83" fmla="*/ 396 h 1012"/>
                <a:gd name="T84" fmla="*/ 1007 w 1011"/>
                <a:gd name="T85" fmla="*/ 565 h 1012"/>
                <a:gd name="T86" fmla="*/ 959 w 1011"/>
                <a:gd name="T87" fmla="*/ 728 h 1012"/>
                <a:gd name="T88" fmla="*/ 863 w 1011"/>
                <a:gd name="T89" fmla="*/ 864 h 1012"/>
                <a:gd name="T90" fmla="*/ 727 w 1011"/>
                <a:gd name="T91" fmla="*/ 960 h 1012"/>
                <a:gd name="T92" fmla="*/ 564 w 1011"/>
                <a:gd name="T93" fmla="*/ 1009 h 1012"/>
                <a:gd name="T94" fmla="*/ 401 w 1011"/>
                <a:gd name="T95" fmla="*/ 1002 h 1012"/>
                <a:gd name="T96" fmla="*/ 255 w 1011"/>
                <a:gd name="T97" fmla="*/ 945 h 1012"/>
                <a:gd name="T98" fmla="*/ 130 w 1011"/>
                <a:gd name="T99" fmla="*/ 845 h 1012"/>
                <a:gd name="T100" fmla="*/ 43 w 1011"/>
                <a:gd name="T101" fmla="*/ 713 h 1012"/>
                <a:gd name="T102" fmla="*/ 3 w 1011"/>
                <a:gd name="T103" fmla="*/ 564 h 1012"/>
                <a:gd name="T104" fmla="*/ 9 w 1011"/>
                <a:gd name="T105" fmla="*/ 408 h 1012"/>
                <a:gd name="T106" fmla="*/ 64 w 1011"/>
                <a:gd name="T107" fmla="*/ 259 h 1012"/>
                <a:gd name="T108" fmla="*/ 94 w 1011"/>
                <a:gd name="T109" fmla="*/ 212 h 1012"/>
                <a:gd name="T110" fmla="*/ 195 w 1011"/>
                <a:gd name="T111" fmla="*/ 106 h 1012"/>
                <a:gd name="T112" fmla="*/ 338 w 1011"/>
                <a:gd name="T113" fmla="*/ 29 h 1012"/>
                <a:gd name="T114" fmla="*/ 490 w 1011"/>
                <a:gd name="T1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1" h="1012">
                  <a:moveTo>
                    <a:pt x="504" y="380"/>
                  </a:moveTo>
                  <a:lnTo>
                    <a:pt x="474" y="383"/>
                  </a:lnTo>
                  <a:lnTo>
                    <a:pt x="448" y="392"/>
                  </a:lnTo>
                  <a:lnTo>
                    <a:pt x="425" y="407"/>
                  </a:lnTo>
                  <a:lnTo>
                    <a:pt x="405" y="427"/>
                  </a:lnTo>
                  <a:lnTo>
                    <a:pt x="390" y="451"/>
                  </a:lnTo>
                  <a:lnTo>
                    <a:pt x="381" y="477"/>
                  </a:lnTo>
                  <a:lnTo>
                    <a:pt x="379" y="506"/>
                  </a:lnTo>
                  <a:lnTo>
                    <a:pt x="381" y="535"/>
                  </a:lnTo>
                  <a:lnTo>
                    <a:pt x="392" y="561"/>
                  </a:lnTo>
                  <a:lnTo>
                    <a:pt x="406" y="585"/>
                  </a:lnTo>
                  <a:lnTo>
                    <a:pt x="426" y="605"/>
                  </a:lnTo>
                  <a:lnTo>
                    <a:pt x="449" y="620"/>
                  </a:lnTo>
                  <a:lnTo>
                    <a:pt x="475" y="629"/>
                  </a:lnTo>
                  <a:lnTo>
                    <a:pt x="505" y="633"/>
                  </a:lnTo>
                  <a:lnTo>
                    <a:pt x="534" y="629"/>
                  </a:lnTo>
                  <a:lnTo>
                    <a:pt x="560" y="620"/>
                  </a:lnTo>
                  <a:lnTo>
                    <a:pt x="583" y="605"/>
                  </a:lnTo>
                  <a:lnTo>
                    <a:pt x="603" y="585"/>
                  </a:lnTo>
                  <a:lnTo>
                    <a:pt x="618" y="561"/>
                  </a:lnTo>
                  <a:lnTo>
                    <a:pt x="628" y="535"/>
                  </a:lnTo>
                  <a:lnTo>
                    <a:pt x="632" y="506"/>
                  </a:lnTo>
                  <a:lnTo>
                    <a:pt x="628" y="478"/>
                  </a:lnTo>
                  <a:lnTo>
                    <a:pt x="619" y="452"/>
                  </a:lnTo>
                  <a:lnTo>
                    <a:pt x="604" y="429"/>
                  </a:lnTo>
                  <a:lnTo>
                    <a:pt x="588" y="412"/>
                  </a:lnTo>
                  <a:lnTo>
                    <a:pt x="570" y="398"/>
                  </a:lnTo>
                  <a:lnTo>
                    <a:pt x="549" y="388"/>
                  </a:lnTo>
                  <a:lnTo>
                    <a:pt x="527" y="382"/>
                  </a:lnTo>
                  <a:lnTo>
                    <a:pt x="504" y="380"/>
                  </a:lnTo>
                  <a:close/>
                  <a:moveTo>
                    <a:pt x="164" y="340"/>
                  </a:moveTo>
                  <a:lnTo>
                    <a:pt x="148" y="380"/>
                  </a:lnTo>
                  <a:lnTo>
                    <a:pt x="135" y="421"/>
                  </a:lnTo>
                  <a:lnTo>
                    <a:pt x="128" y="463"/>
                  </a:lnTo>
                  <a:lnTo>
                    <a:pt x="126" y="506"/>
                  </a:lnTo>
                  <a:lnTo>
                    <a:pt x="130" y="555"/>
                  </a:lnTo>
                  <a:lnTo>
                    <a:pt x="139" y="603"/>
                  </a:lnTo>
                  <a:lnTo>
                    <a:pt x="154" y="649"/>
                  </a:lnTo>
                  <a:lnTo>
                    <a:pt x="174" y="691"/>
                  </a:lnTo>
                  <a:lnTo>
                    <a:pt x="201" y="730"/>
                  </a:lnTo>
                  <a:lnTo>
                    <a:pt x="231" y="766"/>
                  </a:lnTo>
                  <a:lnTo>
                    <a:pt x="265" y="798"/>
                  </a:lnTo>
                  <a:lnTo>
                    <a:pt x="304" y="826"/>
                  </a:lnTo>
                  <a:lnTo>
                    <a:pt x="347" y="849"/>
                  </a:lnTo>
                  <a:lnTo>
                    <a:pt x="392" y="866"/>
                  </a:lnTo>
                  <a:lnTo>
                    <a:pt x="440" y="877"/>
                  </a:lnTo>
                  <a:lnTo>
                    <a:pt x="487" y="883"/>
                  </a:lnTo>
                  <a:lnTo>
                    <a:pt x="533" y="882"/>
                  </a:lnTo>
                  <a:lnTo>
                    <a:pt x="579" y="876"/>
                  </a:lnTo>
                  <a:lnTo>
                    <a:pt x="622" y="865"/>
                  </a:lnTo>
                  <a:lnTo>
                    <a:pt x="665" y="848"/>
                  </a:lnTo>
                  <a:lnTo>
                    <a:pt x="704" y="827"/>
                  </a:lnTo>
                  <a:lnTo>
                    <a:pt x="741" y="802"/>
                  </a:lnTo>
                  <a:lnTo>
                    <a:pt x="774" y="772"/>
                  </a:lnTo>
                  <a:lnTo>
                    <a:pt x="804" y="737"/>
                  </a:lnTo>
                  <a:lnTo>
                    <a:pt x="829" y="700"/>
                  </a:lnTo>
                  <a:lnTo>
                    <a:pt x="851" y="659"/>
                  </a:lnTo>
                  <a:lnTo>
                    <a:pt x="867" y="615"/>
                  </a:lnTo>
                  <a:lnTo>
                    <a:pt x="879" y="569"/>
                  </a:lnTo>
                  <a:lnTo>
                    <a:pt x="749" y="569"/>
                  </a:lnTo>
                  <a:lnTo>
                    <a:pt x="736" y="605"/>
                  </a:lnTo>
                  <a:lnTo>
                    <a:pt x="719" y="638"/>
                  </a:lnTo>
                  <a:lnTo>
                    <a:pt x="698" y="668"/>
                  </a:lnTo>
                  <a:lnTo>
                    <a:pt x="673" y="695"/>
                  </a:lnTo>
                  <a:lnTo>
                    <a:pt x="644" y="716"/>
                  </a:lnTo>
                  <a:lnTo>
                    <a:pt x="612" y="735"/>
                  </a:lnTo>
                  <a:lnTo>
                    <a:pt x="578" y="748"/>
                  </a:lnTo>
                  <a:lnTo>
                    <a:pt x="542" y="756"/>
                  </a:lnTo>
                  <a:lnTo>
                    <a:pt x="504" y="759"/>
                  </a:lnTo>
                  <a:lnTo>
                    <a:pt x="463" y="756"/>
                  </a:lnTo>
                  <a:lnTo>
                    <a:pt x="424" y="746"/>
                  </a:lnTo>
                  <a:lnTo>
                    <a:pt x="388" y="730"/>
                  </a:lnTo>
                  <a:lnTo>
                    <a:pt x="355" y="710"/>
                  </a:lnTo>
                  <a:lnTo>
                    <a:pt x="326" y="684"/>
                  </a:lnTo>
                  <a:lnTo>
                    <a:pt x="301" y="656"/>
                  </a:lnTo>
                  <a:lnTo>
                    <a:pt x="280" y="622"/>
                  </a:lnTo>
                  <a:lnTo>
                    <a:pt x="265" y="585"/>
                  </a:lnTo>
                  <a:lnTo>
                    <a:pt x="255" y="547"/>
                  </a:lnTo>
                  <a:lnTo>
                    <a:pt x="253" y="506"/>
                  </a:lnTo>
                  <a:lnTo>
                    <a:pt x="254" y="475"/>
                  </a:lnTo>
                  <a:lnTo>
                    <a:pt x="261" y="445"/>
                  </a:lnTo>
                  <a:lnTo>
                    <a:pt x="270" y="415"/>
                  </a:lnTo>
                  <a:lnTo>
                    <a:pt x="164" y="340"/>
                  </a:lnTo>
                  <a:close/>
                  <a:moveTo>
                    <a:pt x="838" y="327"/>
                  </a:moveTo>
                  <a:lnTo>
                    <a:pt x="736" y="406"/>
                  </a:lnTo>
                  <a:lnTo>
                    <a:pt x="749" y="443"/>
                  </a:lnTo>
                  <a:lnTo>
                    <a:pt x="879" y="443"/>
                  </a:lnTo>
                  <a:lnTo>
                    <a:pt x="870" y="403"/>
                  </a:lnTo>
                  <a:lnTo>
                    <a:pt x="856" y="363"/>
                  </a:lnTo>
                  <a:lnTo>
                    <a:pt x="838" y="327"/>
                  </a:lnTo>
                  <a:close/>
                  <a:moveTo>
                    <a:pt x="442" y="132"/>
                  </a:moveTo>
                  <a:lnTo>
                    <a:pt x="396" y="144"/>
                  </a:lnTo>
                  <a:lnTo>
                    <a:pt x="352" y="160"/>
                  </a:lnTo>
                  <a:lnTo>
                    <a:pt x="311" y="181"/>
                  </a:lnTo>
                  <a:lnTo>
                    <a:pt x="273" y="207"/>
                  </a:lnTo>
                  <a:lnTo>
                    <a:pt x="239" y="238"/>
                  </a:lnTo>
                  <a:lnTo>
                    <a:pt x="343" y="313"/>
                  </a:lnTo>
                  <a:lnTo>
                    <a:pt x="373" y="291"/>
                  </a:lnTo>
                  <a:lnTo>
                    <a:pt x="406" y="274"/>
                  </a:lnTo>
                  <a:lnTo>
                    <a:pt x="442" y="262"/>
                  </a:lnTo>
                  <a:lnTo>
                    <a:pt x="442" y="132"/>
                  </a:lnTo>
                  <a:close/>
                  <a:moveTo>
                    <a:pt x="568" y="132"/>
                  </a:moveTo>
                  <a:lnTo>
                    <a:pt x="568" y="262"/>
                  </a:lnTo>
                  <a:lnTo>
                    <a:pt x="600" y="273"/>
                  </a:lnTo>
                  <a:lnTo>
                    <a:pt x="631" y="288"/>
                  </a:lnTo>
                  <a:lnTo>
                    <a:pt x="658" y="307"/>
                  </a:lnTo>
                  <a:lnTo>
                    <a:pt x="760" y="228"/>
                  </a:lnTo>
                  <a:lnTo>
                    <a:pt x="727" y="199"/>
                  </a:lnTo>
                  <a:lnTo>
                    <a:pt x="690" y="176"/>
                  </a:lnTo>
                  <a:lnTo>
                    <a:pt x="651" y="156"/>
                  </a:lnTo>
                  <a:lnTo>
                    <a:pt x="611" y="143"/>
                  </a:lnTo>
                  <a:lnTo>
                    <a:pt x="568" y="132"/>
                  </a:lnTo>
                  <a:close/>
                  <a:moveTo>
                    <a:pt x="490" y="0"/>
                  </a:moveTo>
                  <a:lnTo>
                    <a:pt x="542" y="1"/>
                  </a:lnTo>
                  <a:lnTo>
                    <a:pt x="594" y="8"/>
                  </a:lnTo>
                  <a:lnTo>
                    <a:pt x="644" y="20"/>
                  </a:lnTo>
                  <a:lnTo>
                    <a:pt x="693" y="37"/>
                  </a:lnTo>
                  <a:lnTo>
                    <a:pt x="741" y="59"/>
                  </a:lnTo>
                  <a:lnTo>
                    <a:pt x="786" y="85"/>
                  </a:lnTo>
                  <a:lnTo>
                    <a:pt x="828" y="117"/>
                  </a:lnTo>
                  <a:lnTo>
                    <a:pt x="867" y="154"/>
                  </a:lnTo>
                  <a:lnTo>
                    <a:pt x="904" y="196"/>
                  </a:lnTo>
                  <a:lnTo>
                    <a:pt x="935" y="242"/>
                  </a:lnTo>
                  <a:lnTo>
                    <a:pt x="963" y="291"/>
                  </a:lnTo>
                  <a:lnTo>
                    <a:pt x="983" y="342"/>
                  </a:lnTo>
                  <a:lnTo>
                    <a:pt x="998" y="396"/>
                  </a:lnTo>
                  <a:lnTo>
                    <a:pt x="1007" y="450"/>
                  </a:lnTo>
                  <a:lnTo>
                    <a:pt x="1011" y="506"/>
                  </a:lnTo>
                  <a:lnTo>
                    <a:pt x="1007" y="565"/>
                  </a:lnTo>
                  <a:lnTo>
                    <a:pt x="997" y="622"/>
                  </a:lnTo>
                  <a:lnTo>
                    <a:pt x="981" y="676"/>
                  </a:lnTo>
                  <a:lnTo>
                    <a:pt x="959" y="728"/>
                  </a:lnTo>
                  <a:lnTo>
                    <a:pt x="932" y="777"/>
                  </a:lnTo>
                  <a:lnTo>
                    <a:pt x="899" y="822"/>
                  </a:lnTo>
                  <a:lnTo>
                    <a:pt x="863" y="864"/>
                  </a:lnTo>
                  <a:lnTo>
                    <a:pt x="821" y="900"/>
                  </a:lnTo>
                  <a:lnTo>
                    <a:pt x="775" y="933"/>
                  </a:lnTo>
                  <a:lnTo>
                    <a:pt x="727" y="960"/>
                  </a:lnTo>
                  <a:lnTo>
                    <a:pt x="675" y="982"/>
                  </a:lnTo>
                  <a:lnTo>
                    <a:pt x="620" y="998"/>
                  </a:lnTo>
                  <a:lnTo>
                    <a:pt x="564" y="1009"/>
                  </a:lnTo>
                  <a:lnTo>
                    <a:pt x="505" y="1012"/>
                  </a:lnTo>
                  <a:lnTo>
                    <a:pt x="452" y="1010"/>
                  </a:lnTo>
                  <a:lnTo>
                    <a:pt x="401" y="1002"/>
                  </a:lnTo>
                  <a:lnTo>
                    <a:pt x="350" y="988"/>
                  </a:lnTo>
                  <a:lnTo>
                    <a:pt x="302" y="969"/>
                  </a:lnTo>
                  <a:lnTo>
                    <a:pt x="255" y="945"/>
                  </a:lnTo>
                  <a:lnTo>
                    <a:pt x="210" y="918"/>
                  </a:lnTo>
                  <a:lnTo>
                    <a:pt x="168" y="883"/>
                  </a:lnTo>
                  <a:lnTo>
                    <a:pt x="130" y="845"/>
                  </a:lnTo>
                  <a:lnTo>
                    <a:pt x="96" y="804"/>
                  </a:lnTo>
                  <a:lnTo>
                    <a:pt x="68" y="759"/>
                  </a:lnTo>
                  <a:lnTo>
                    <a:pt x="43" y="713"/>
                  </a:lnTo>
                  <a:lnTo>
                    <a:pt x="25" y="665"/>
                  </a:lnTo>
                  <a:lnTo>
                    <a:pt x="11" y="614"/>
                  </a:lnTo>
                  <a:lnTo>
                    <a:pt x="3" y="564"/>
                  </a:lnTo>
                  <a:lnTo>
                    <a:pt x="0" y="512"/>
                  </a:lnTo>
                  <a:lnTo>
                    <a:pt x="2" y="460"/>
                  </a:lnTo>
                  <a:lnTo>
                    <a:pt x="9" y="408"/>
                  </a:lnTo>
                  <a:lnTo>
                    <a:pt x="22" y="357"/>
                  </a:lnTo>
                  <a:lnTo>
                    <a:pt x="40" y="307"/>
                  </a:lnTo>
                  <a:lnTo>
                    <a:pt x="64" y="259"/>
                  </a:lnTo>
                  <a:lnTo>
                    <a:pt x="94" y="212"/>
                  </a:lnTo>
                  <a:lnTo>
                    <a:pt x="146" y="248"/>
                  </a:lnTo>
                  <a:lnTo>
                    <a:pt x="94" y="212"/>
                  </a:lnTo>
                  <a:lnTo>
                    <a:pt x="125" y="174"/>
                  </a:lnTo>
                  <a:lnTo>
                    <a:pt x="158" y="138"/>
                  </a:lnTo>
                  <a:lnTo>
                    <a:pt x="195" y="106"/>
                  </a:lnTo>
                  <a:lnTo>
                    <a:pt x="241" y="75"/>
                  </a:lnTo>
                  <a:lnTo>
                    <a:pt x="288" y="49"/>
                  </a:lnTo>
                  <a:lnTo>
                    <a:pt x="338" y="29"/>
                  </a:lnTo>
                  <a:lnTo>
                    <a:pt x="388" y="14"/>
                  </a:lnTo>
                  <a:lnTo>
                    <a:pt x="439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-6774" y="5274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6774" y="5358"/>
              <a:ext cx="273" cy="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-6774" y="5443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6774" y="5527"/>
              <a:ext cx="147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7196" y="6033"/>
              <a:ext cx="106" cy="148"/>
            </a:xfrm>
            <a:custGeom>
              <a:avLst/>
              <a:gdLst>
                <a:gd name="T0" fmla="*/ 126 w 316"/>
                <a:gd name="T1" fmla="*/ 127 h 443"/>
                <a:gd name="T2" fmla="*/ 126 w 316"/>
                <a:gd name="T3" fmla="*/ 317 h 443"/>
                <a:gd name="T4" fmla="*/ 189 w 316"/>
                <a:gd name="T5" fmla="*/ 317 h 443"/>
                <a:gd name="T6" fmla="*/ 189 w 316"/>
                <a:gd name="T7" fmla="*/ 127 h 443"/>
                <a:gd name="T8" fmla="*/ 126 w 316"/>
                <a:gd name="T9" fmla="*/ 127 h 443"/>
                <a:gd name="T10" fmla="*/ 63 w 316"/>
                <a:gd name="T11" fmla="*/ 0 h 443"/>
                <a:gd name="T12" fmla="*/ 253 w 316"/>
                <a:gd name="T13" fmla="*/ 0 h 443"/>
                <a:gd name="T14" fmla="*/ 272 w 316"/>
                <a:gd name="T15" fmla="*/ 4 h 443"/>
                <a:gd name="T16" fmla="*/ 289 w 316"/>
                <a:gd name="T17" fmla="*/ 13 h 443"/>
                <a:gd name="T18" fmla="*/ 303 w 316"/>
                <a:gd name="T19" fmla="*/ 27 h 443"/>
                <a:gd name="T20" fmla="*/ 312 w 316"/>
                <a:gd name="T21" fmla="*/ 44 h 443"/>
                <a:gd name="T22" fmla="*/ 316 w 316"/>
                <a:gd name="T23" fmla="*/ 64 h 443"/>
                <a:gd name="T24" fmla="*/ 316 w 316"/>
                <a:gd name="T25" fmla="*/ 380 h 443"/>
                <a:gd name="T26" fmla="*/ 312 w 316"/>
                <a:gd name="T27" fmla="*/ 399 h 443"/>
                <a:gd name="T28" fmla="*/ 303 w 316"/>
                <a:gd name="T29" fmla="*/ 417 h 443"/>
                <a:gd name="T30" fmla="*/ 289 w 316"/>
                <a:gd name="T31" fmla="*/ 430 h 443"/>
                <a:gd name="T32" fmla="*/ 272 w 316"/>
                <a:gd name="T33" fmla="*/ 440 h 443"/>
                <a:gd name="T34" fmla="*/ 253 w 316"/>
                <a:gd name="T35" fmla="*/ 443 h 443"/>
                <a:gd name="T36" fmla="*/ 63 w 316"/>
                <a:gd name="T37" fmla="*/ 443 h 443"/>
                <a:gd name="T38" fmla="*/ 42 w 316"/>
                <a:gd name="T39" fmla="*/ 440 h 443"/>
                <a:gd name="T40" fmla="*/ 25 w 316"/>
                <a:gd name="T41" fmla="*/ 430 h 443"/>
                <a:gd name="T42" fmla="*/ 11 w 316"/>
                <a:gd name="T43" fmla="*/ 417 h 443"/>
                <a:gd name="T44" fmla="*/ 2 w 316"/>
                <a:gd name="T45" fmla="*/ 399 h 443"/>
                <a:gd name="T46" fmla="*/ 0 w 316"/>
                <a:gd name="T47" fmla="*/ 380 h 443"/>
                <a:gd name="T48" fmla="*/ 0 w 316"/>
                <a:gd name="T49" fmla="*/ 64 h 443"/>
                <a:gd name="T50" fmla="*/ 2 w 316"/>
                <a:gd name="T51" fmla="*/ 44 h 443"/>
                <a:gd name="T52" fmla="*/ 11 w 316"/>
                <a:gd name="T53" fmla="*/ 27 h 443"/>
                <a:gd name="T54" fmla="*/ 25 w 316"/>
                <a:gd name="T55" fmla="*/ 13 h 443"/>
                <a:gd name="T56" fmla="*/ 42 w 316"/>
                <a:gd name="T57" fmla="*/ 4 h 443"/>
                <a:gd name="T58" fmla="*/ 63 w 316"/>
                <a:gd name="T5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443">
                  <a:moveTo>
                    <a:pt x="126" y="127"/>
                  </a:moveTo>
                  <a:lnTo>
                    <a:pt x="126" y="317"/>
                  </a:lnTo>
                  <a:lnTo>
                    <a:pt x="189" y="317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380"/>
                  </a:lnTo>
                  <a:lnTo>
                    <a:pt x="312" y="399"/>
                  </a:lnTo>
                  <a:lnTo>
                    <a:pt x="303" y="417"/>
                  </a:lnTo>
                  <a:lnTo>
                    <a:pt x="289" y="430"/>
                  </a:lnTo>
                  <a:lnTo>
                    <a:pt x="272" y="440"/>
                  </a:lnTo>
                  <a:lnTo>
                    <a:pt x="253" y="443"/>
                  </a:lnTo>
                  <a:lnTo>
                    <a:pt x="63" y="443"/>
                  </a:lnTo>
                  <a:lnTo>
                    <a:pt x="42" y="440"/>
                  </a:lnTo>
                  <a:lnTo>
                    <a:pt x="25" y="430"/>
                  </a:lnTo>
                  <a:lnTo>
                    <a:pt x="11" y="417"/>
                  </a:lnTo>
                  <a:lnTo>
                    <a:pt x="2" y="399"/>
                  </a:lnTo>
                  <a:lnTo>
                    <a:pt x="0" y="380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7069" y="5949"/>
              <a:ext cx="105" cy="232"/>
            </a:xfrm>
            <a:custGeom>
              <a:avLst/>
              <a:gdLst>
                <a:gd name="T0" fmla="*/ 126 w 316"/>
                <a:gd name="T1" fmla="*/ 127 h 696"/>
                <a:gd name="T2" fmla="*/ 126 w 316"/>
                <a:gd name="T3" fmla="*/ 570 h 696"/>
                <a:gd name="T4" fmla="*/ 189 w 316"/>
                <a:gd name="T5" fmla="*/ 570 h 696"/>
                <a:gd name="T6" fmla="*/ 189 w 316"/>
                <a:gd name="T7" fmla="*/ 127 h 696"/>
                <a:gd name="T8" fmla="*/ 126 w 316"/>
                <a:gd name="T9" fmla="*/ 127 h 696"/>
                <a:gd name="T10" fmla="*/ 63 w 316"/>
                <a:gd name="T11" fmla="*/ 0 h 696"/>
                <a:gd name="T12" fmla="*/ 253 w 316"/>
                <a:gd name="T13" fmla="*/ 0 h 696"/>
                <a:gd name="T14" fmla="*/ 272 w 316"/>
                <a:gd name="T15" fmla="*/ 4 h 696"/>
                <a:gd name="T16" fmla="*/ 289 w 316"/>
                <a:gd name="T17" fmla="*/ 13 h 696"/>
                <a:gd name="T18" fmla="*/ 303 w 316"/>
                <a:gd name="T19" fmla="*/ 27 h 696"/>
                <a:gd name="T20" fmla="*/ 312 w 316"/>
                <a:gd name="T21" fmla="*/ 44 h 696"/>
                <a:gd name="T22" fmla="*/ 316 w 316"/>
                <a:gd name="T23" fmla="*/ 64 h 696"/>
                <a:gd name="T24" fmla="*/ 316 w 316"/>
                <a:gd name="T25" fmla="*/ 633 h 696"/>
                <a:gd name="T26" fmla="*/ 312 w 316"/>
                <a:gd name="T27" fmla="*/ 652 h 696"/>
                <a:gd name="T28" fmla="*/ 303 w 316"/>
                <a:gd name="T29" fmla="*/ 670 h 696"/>
                <a:gd name="T30" fmla="*/ 289 w 316"/>
                <a:gd name="T31" fmla="*/ 683 h 696"/>
                <a:gd name="T32" fmla="*/ 272 w 316"/>
                <a:gd name="T33" fmla="*/ 693 h 696"/>
                <a:gd name="T34" fmla="*/ 253 w 316"/>
                <a:gd name="T35" fmla="*/ 696 h 696"/>
                <a:gd name="T36" fmla="*/ 63 w 316"/>
                <a:gd name="T37" fmla="*/ 696 h 696"/>
                <a:gd name="T38" fmla="*/ 42 w 316"/>
                <a:gd name="T39" fmla="*/ 693 h 696"/>
                <a:gd name="T40" fmla="*/ 25 w 316"/>
                <a:gd name="T41" fmla="*/ 683 h 696"/>
                <a:gd name="T42" fmla="*/ 11 w 316"/>
                <a:gd name="T43" fmla="*/ 670 h 696"/>
                <a:gd name="T44" fmla="*/ 2 w 316"/>
                <a:gd name="T45" fmla="*/ 652 h 696"/>
                <a:gd name="T46" fmla="*/ 0 w 316"/>
                <a:gd name="T47" fmla="*/ 633 h 696"/>
                <a:gd name="T48" fmla="*/ 0 w 316"/>
                <a:gd name="T49" fmla="*/ 64 h 696"/>
                <a:gd name="T50" fmla="*/ 2 w 316"/>
                <a:gd name="T51" fmla="*/ 44 h 696"/>
                <a:gd name="T52" fmla="*/ 11 w 316"/>
                <a:gd name="T53" fmla="*/ 27 h 696"/>
                <a:gd name="T54" fmla="*/ 25 w 316"/>
                <a:gd name="T55" fmla="*/ 13 h 696"/>
                <a:gd name="T56" fmla="*/ 42 w 316"/>
                <a:gd name="T57" fmla="*/ 4 h 696"/>
                <a:gd name="T58" fmla="*/ 63 w 316"/>
                <a:gd name="T5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696">
                  <a:moveTo>
                    <a:pt x="126" y="127"/>
                  </a:moveTo>
                  <a:lnTo>
                    <a:pt x="126" y="570"/>
                  </a:lnTo>
                  <a:lnTo>
                    <a:pt x="189" y="570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633"/>
                  </a:lnTo>
                  <a:lnTo>
                    <a:pt x="312" y="652"/>
                  </a:lnTo>
                  <a:lnTo>
                    <a:pt x="303" y="670"/>
                  </a:lnTo>
                  <a:lnTo>
                    <a:pt x="289" y="683"/>
                  </a:lnTo>
                  <a:lnTo>
                    <a:pt x="272" y="693"/>
                  </a:lnTo>
                  <a:lnTo>
                    <a:pt x="253" y="696"/>
                  </a:lnTo>
                  <a:lnTo>
                    <a:pt x="63" y="696"/>
                  </a:lnTo>
                  <a:lnTo>
                    <a:pt x="42" y="693"/>
                  </a:lnTo>
                  <a:lnTo>
                    <a:pt x="25" y="683"/>
                  </a:lnTo>
                  <a:lnTo>
                    <a:pt x="11" y="670"/>
                  </a:lnTo>
                  <a:lnTo>
                    <a:pt x="2" y="652"/>
                  </a:lnTo>
                  <a:lnTo>
                    <a:pt x="0" y="633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-6943" y="5843"/>
              <a:ext cx="105" cy="338"/>
            </a:xfrm>
            <a:custGeom>
              <a:avLst/>
              <a:gdLst>
                <a:gd name="T0" fmla="*/ 126 w 316"/>
                <a:gd name="T1" fmla="*/ 127 h 1012"/>
                <a:gd name="T2" fmla="*/ 126 w 316"/>
                <a:gd name="T3" fmla="*/ 886 h 1012"/>
                <a:gd name="T4" fmla="*/ 190 w 316"/>
                <a:gd name="T5" fmla="*/ 886 h 1012"/>
                <a:gd name="T6" fmla="*/ 190 w 316"/>
                <a:gd name="T7" fmla="*/ 127 h 1012"/>
                <a:gd name="T8" fmla="*/ 126 w 316"/>
                <a:gd name="T9" fmla="*/ 127 h 1012"/>
                <a:gd name="T10" fmla="*/ 63 w 316"/>
                <a:gd name="T11" fmla="*/ 0 h 1012"/>
                <a:gd name="T12" fmla="*/ 253 w 316"/>
                <a:gd name="T13" fmla="*/ 0 h 1012"/>
                <a:gd name="T14" fmla="*/ 272 w 316"/>
                <a:gd name="T15" fmla="*/ 3 h 1012"/>
                <a:gd name="T16" fmla="*/ 290 w 316"/>
                <a:gd name="T17" fmla="*/ 13 h 1012"/>
                <a:gd name="T18" fmla="*/ 303 w 316"/>
                <a:gd name="T19" fmla="*/ 26 h 1012"/>
                <a:gd name="T20" fmla="*/ 313 w 316"/>
                <a:gd name="T21" fmla="*/ 44 h 1012"/>
                <a:gd name="T22" fmla="*/ 316 w 316"/>
                <a:gd name="T23" fmla="*/ 63 h 1012"/>
                <a:gd name="T24" fmla="*/ 316 w 316"/>
                <a:gd name="T25" fmla="*/ 949 h 1012"/>
                <a:gd name="T26" fmla="*/ 313 w 316"/>
                <a:gd name="T27" fmla="*/ 968 h 1012"/>
                <a:gd name="T28" fmla="*/ 303 w 316"/>
                <a:gd name="T29" fmla="*/ 986 h 1012"/>
                <a:gd name="T30" fmla="*/ 290 w 316"/>
                <a:gd name="T31" fmla="*/ 999 h 1012"/>
                <a:gd name="T32" fmla="*/ 272 w 316"/>
                <a:gd name="T33" fmla="*/ 1009 h 1012"/>
                <a:gd name="T34" fmla="*/ 253 w 316"/>
                <a:gd name="T35" fmla="*/ 1012 h 1012"/>
                <a:gd name="T36" fmla="*/ 63 w 316"/>
                <a:gd name="T37" fmla="*/ 1012 h 1012"/>
                <a:gd name="T38" fmla="*/ 43 w 316"/>
                <a:gd name="T39" fmla="*/ 1009 h 1012"/>
                <a:gd name="T40" fmla="*/ 25 w 316"/>
                <a:gd name="T41" fmla="*/ 999 h 1012"/>
                <a:gd name="T42" fmla="*/ 12 w 316"/>
                <a:gd name="T43" fmla="*/ 986 h 1012"/>
                <a:gd name="T44" fmla="*/ 2 w 316"/>
                <a:gd name="T45" fmla="*/ 968 h 1012"/>
                <a:gd name="T46" fmla="*/ 0 w 316"/>
                <a:gd name="T47" fmla="*/ 949 h 1012"/>
                <a:gd name="T48" fmla="*/ 0 w 316"/>
                <a:gd name="T49" fmla="*/ 63 h 1012"/>
                <a:gd name="T50" fmla="*/ 2 w 316"/>
                <a:gd name="T51" fmla="*/ 44 h 1012"/>
                <a:gd name="T52" fmla="*/ 12 w 316"/>
                <a:gd name="T53" fmla="*/ 26 h 1012"/>
                <a:gd name="T54" fmla="*/ 25 w 316"/>
                <a:gd name="T55" fmla="*/ 13 h 1012"/>
                <a:gd name="T56" fmla="*/ 43 w 316"/>
                <a:gd name="T57" fmla="*/ 3 h 1012"/>
                <a:gd name="T58" fmla="*/ 63 w 316"/>
                <a:gd name="T5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012">
                  <a:moveTo>
                    <a:pt x="126" y="127"/>
                  </a:moveTo>
                  <a:lnTo>
                    <a:pt x="126" y="886"/>
                  </a:lnTo>
                  <a:lnTo>
                    <a:pt x="190" y="886"/>
                  </a:lnTo>
                  <a:lnTo>
                    <a:pt x="190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3"/>
                  </a:lnTo>
                  <a:lnTo>
                    <a:pt x="290" y="13"/>
                  </a:lnTo>
                  <a:lnTo>
                    <a:pt x="303" y="26"/>
                  </a:lnTo>
                  <a:lnTo>
                    <a:pt x="313" y="44"/>
                  </a:lnTo>
                  <a:lnTo>
                    <a:pt x="316" y="63"/>
                  </a:lnTo>
                  <a:lnTo>
                    <a:pt x="316" y="949"/>
                  </a:lnTo>
                  <a:lnTo>
                    <a:pt x="313" y="968"/>
                  </a:lnTo>
                  <a:lnTo>
                    <a:pt x="303" y="986"/>
                  </a:lnTo>
                  <a:lnTo>
                    <a:pt x="290" y="999"/>
                  </a:lnTo>
                  <a:lnTo>
                    <a:pt x="272" y="1009"/>
                  </a:lnTo>
                  <a:lnTo>
                    <a:pt x="253" y="1012"/>
                  </a:lnTo>
                  <a:lnTo>
                    <a:pt x="63" y="1012"/>
                  </a:lnTo>
                  <a:lnTo>
                    <a:pt x="43" y="1009"/>
                  </a:lnTo>
                  <a:lnTo>
                    <a:pt x="25" y="999"/>
                  </a:lnTo>
                  <a:lnTo>
                    <a:pt x="12" y="986"/>
                  </a:lnTo>
                  <a:lnTo>
                    <a:pt x="2" y="968"/>
                  </a:lnTo>
                  <a:lnTo>
                    <a:pt x="0" y="949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6817" y="5738"/>
              <a:ext cx="106" cy="443"/>
            </a:xfrm>
            <a:custGeom>
              <a:avLst/>
              <a:gdLst>
                <a:gd name="T0" fmla="*/ 127 w 316"/>
                <a:gd name="T1" fmla="*/ 126 h 1328"/>
                <a:gd name="T2" fmla="*/ 127 w 316"/>
                <a:gd name="T3" fmla="*/ 1202 h 1328"/>
                <a:gd name="T4" fmla="*/ 190 w 316"/>
                <a:gd name="T5" fmla="*/ 1202 h 1328"/>
                <a:gd name="T6" fmla="*/ 190 w 316"/>
                <a:gd name="T7" fmla="*/ 126 h 1328"/>
                <a:gd name="T8" fmla="*/ 127 w 316"/>
                <a:gd name="T9" fmla="*/ 126 h 1328"/>
                <a:gd name="T10" fmla="*/ 63 w 316"/>
                <a:gd name="T11" fmla="*/ 0 h 1328"/>
                <a:gd name="T12" fmla="*/ 253 w 316"/>
                <a:gd name="T13" fmla="*/ 0 h 1328"/>
                <a:gd name="T14" fmla="*/ 273 w 316"/>
                <a:gd name="T15" fmla="*/ 3 h 1328"/>
                <a:gd name="T16" fmla="*/ 290 w 316"/>
                <a:gd name="T17" fmla="*/ 12 h 1328"/>
                <a:gd name="T18" fmla="*/ 304 w 316"/>
                <a:gd name="T19" fmla="*/ 26 h 1328"/>
                <a:gd name="T20" fmla="*/ 313 w 316"/>
                <a:gd name="T21" fmla="*/ 43 h 1328"/>
                <a:gd name="T22" fmla="*/ 316 w 316"/>
                <a:gd name="T23" fmla="*/ 63 h 1328"/>
                <a:gd name="T24" fmla="*/ 316 w 316"/>
                <a:gd name="T25" fmla="*/ 1265 h 1328"/>
                <a:gd name="T26" fmla="*/ 313 w 316"/>
                <a:gd name="T27" fmla="*/ 1284 h 1328"/>
                <a:gd name="T28" fmla="*/ 304 w 316"/>
                <a:gd name="T29" fmla="*/ 1302 h 1328"/>
                <a:gd name="T30" fmla="*/ 290 w 316"/>
                <a:gd name="T31" fmla="*/ 1315 h 1328"/>
                <a:gd name="T32" fmla="*/ 273 w 316"/>
                <a:gd name="T33" fmla="*/ 1325 h 1328"/>
                <a:gd name="T34" fmla="*/ 253 w 316"/>
                <a:gd name="T35" fmla="*/ 1328 h 1328"/>
                <a:gd name="T36" fmla="*/ 63 w 316"/>
                <a:gd name="T37" fmla="*/ 1328 h 1328"/>
                <a:gd name="T38" fmla="*/ 43 w 316"/>
                <a:gd name="T39" fmla="*/ 1325 h 1328"/>
                <a:gd name="T40" fmla="*/ 25 w 316"/>
                <a:gd name="T41" fmla="*/ 1315 h 1328"/>
                <a:gd name="T42" fmla="*/ 12 w 316"/>
                <a:gd name="T43" fmla="*/ 1302 h 1328"/>
                <a:gd name="T44" fmla="*/ 3 w 316"/>
                <a:gd name="T45" fmla="*/ 1284 h 1328"/>
                <a:gd name="T46" fmla="*/ 0 w 316"/>
                <a:gd name="T47" fmla="*/ 1265 h 1328"/>
                <a:gd name="T48" fmla="*/ 0 w 316"/>
                <a:gd name="T49" fmla="*/ 63 h 1328"/>
                <a:gd name="T50" fmla="*/ 3 w 316"/>
                <a:gd name="T51" fmla="*/ 43 h 1328"/>
                <a:gd name="T52" fmla="*/ 12 w 316"/>
                <a:gd name="T53" fmla="*/ 26 h 1328"/>
                <a:gd name="T54" fmla="*/ 25 w 316"/>
                <a:gd name="T55" fmla="*/ 12 h 1328"/>
                <a:gd name="T56" fmla="*/ 43 w 316"/>
                <a:gd name="T57" fmla="*/ 3 h 1328"/>
                <a:gd name="T58" fmla="*/ 63 w 316"/>
                <a:gd name="T59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328">
                  <a:moveTo>
                    <a:pt x="127" y="126"/>
                  </a:moveTo>
                  <a:lnTo>
                    <a:pt x="127" y="1202"/>
                  </a:lnTo>
                  <a:lnTo>
                    <a:pt x="190" y="1202"/>
                  </a:lnTo>
                  <a:lnTo>
                    <a:pt x="190" y="126"/>
                  </a:lnTo>
                  <a:lnTo>
                    <a:pt x="127" y="126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3" y="3"/>
                  </a:lnTo>
                  <a:lnTo>
                    <a:pt x="290" y="12"/>
                  </a:lnTo>
                  <a:lnTo>
                    <a:pt x="304" y="26"/>
                  </a:lnTo>
                  <a:lnTo>
                    <a:pt x="313" y="43"/>
                  </a:lnTo>
                  <a:lnTo>
                    <a:pt x="316" y="63"/>
                  </a:lnTo>
                  <a:lnTo>
                    <a:pt x="316" y="1265"/>
                  </a:lnTo>
                  <a:lnTo>
                    <a:pt x="313" y="1284"/>
                  </a:lnTo>
                  <a:lnTo>
                    <a:pt x="304" y="1302"/>
                  </a:lnTo>
                  <a:lnTo>
                    <a:pt x="290" y="1315"/>
                  </a:lnTo>
                  <a:lnTo>
                    <a:pt x="273" y="1325"/>
                  </a:lnTo>
                  <a:lnTo>
                    <a:pt x="253" y="1328"/>
                  </a:lnTo>
                  <a:lnTo>
                    <a:pt x="63" y="1328"/>
                  </a:lnTo>
                  <a:lnTo>
                    <a:pt x="43" y="1325"/>
                  </a:lnTo>
                  <a:lnTo>
                    <a:pt x="25" y="1315"/>
                  </a:lnTo>
                  <a:lnTo>
                    <a:pt x="12" y="1302"/>
                  </a:lnTo>
                  <a:lnTo>
                    <a:pt x="3" y="1284"/>
                  </a:lnTo>
                  <a:lnTo>
                    <a:pt x="0" y="1265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-7196" y="5633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-7196" y="5696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-7196" y="5759"/>
              <a:ext cx="85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72"/>
          <p:cNvGrpSpPr/>
          <p:nvPr/>
        </p:nvGrpSpPr>
        <p:grpSpPr>
          <a:xfrm>
            <a:off x="7993067" y="4432302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05"/>
          <p:cNvGrpSpPr/>
          <p:nvPr/>
        </p:nvGrpSpPr>
        <p:grpSpPr>
          <a:xfrm>
            <a:off x="411145" y="4393761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40"/>
          <p:cNvGrpSpPr/>
          <p:nvPr/>
        </p:nvGrpSpPr>
        <p:grpSpPr>
          <a:xfrm>
            <a:off x="8035062" y="224972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20"/>
          <p:cNvGrpSpPr>
            <a:grpSpLocks noChangeAspect="1"/>
          </p:cNvGrpSpPr>
          <p:nvPr/>
        </p:nvGrpSpPr>
        <p:grpSpPr bwMode="auto">
          <a:xfrm>
            <a:off x="491114" y="1557203"/>
            <a:ext cx="999338" cy="1077140"/>
            <a:chOff x="-7155" y="-2795"/>
            <a:chExt cx="1551" cy="1551"/>
          </a:xfrm>
          <a:solidFill>
            <a:schemeClr val="bg1">
              <a:lumMod val="75000"/>
            </a:schemeClr>
          </a:solidFill>
        </p:grpSpPr>
        <p:sp>
          <p:nvSpPr>
            <p:cNvPr id="176" name="Freeform 22"/>
            <p:cNvSpPr>
              <a:spLocks noEditPoints="1"/>
            </p:cNvSpPr>
            <p:nvPr/>
          </p:nvSpPr>
          <p:spPr bwMode="auto">
            <a:xfrm>
              <a:off x="-7155" y="-2795"/>
              <a:ext cx="1551" cy="1551"/>
            </a:xfrm>
            <a:custGeom>
              <a:avLst/>
              <a:gdLst>
                <a:gd name="T0" fmla="*/ 2552 w 4653"/>
                <a:gd name="T1" fmla="*/ 4353 h 4653"/>
                <a:gd name="T2" fmla="*/ 2852 w 4653"/>
                <a:gd name="T3" fmla="*/ 4353 h 4653"/>
                <a:gd name="T4" fmla="*/ 2852 w 4653"/>
                <a:gd name="T5" fmla="*/ 4052 h 4653"/>
                <a:gd name="T6" fmla="*/ 1504 w 4653"/>
                <a:gd name="T7" fmla="*/ 3187 h 4653"/>
                <a:gd name="T8" fmla="*/ 1846 w 4653"/>
                <a:gd name="T9" fmla="*/ 3831 h 4653"/>
                <a:gd name="T10" fmla="*/ 2868 w 4653"/>
                <a:gd name="T11" fmla="*/ 3858 h 4653"/>
                <a:gd name="T12" fmla="*/ 3150 w 4653"/>
                <a:gd name="T13" fmla="*/ 3195 h 4653"/>
                <a:gd name="T14" fmla="*/ 2680 w 4653"/>
                <a:gd name="T15" fmla="*/ 3051 h 4653"/>
                <a:gd name="T16" fmla="*/ 2565 w 4653"/>
                <a:gd name="T17" fmla="*/ 3216 h 4653"/>
                <a:gd name="T18" fmla="*/ 2380 w 4653"/>
                <a:gd name="T19" fmla="*/ 3298 h 4653"/>
                <a:gd name="T20" fmla="*/ 2327 w 4653"/>
                <a:gd name="T21" fmla="*/ 3377 h 4653"/>
                <a:gd name="T22" fmla="*/ 2149 w 4653"/>
                <a:gd name="T23" fmla="*/ 3161 h 4653"/>
                <a:gd name="T24" fmla="*/ 2028 w 4653"/>
                <a:gd name="T25" fmla="*/ 2902 h 4653"/>
                <a:gd name="T26" fmla="*/ 1801 w 4653"/>
                <a:gd name="T27" fmla="*/ 2177 h 4653"/>
                <a:gd name="T28" fmla="*/ 1743 w 4653"/>
                <a:gd name="T29" fmla="*/ 1999 h 4653"/>
                <a:gd name="T30" fmla="*/ 1596 w 4653"/>
                <a:gd name="T31" fmla="*/ 1892 h 4653"/>
                <a:gd name="T32" fmla="*/ 3752 w 4653"/>
                <a:gd name="T33" fmla="*/ 2702 h 4653"/>
                <a:gd name="T34" fmla="*/ 2208 w 4653"/>
                <a:gd name="T35" fmla="*/ 2910 h 4653"/>
                <a:gd name="T36" fmla="*/ 2312 w 4653"/>
                <a:gd name="T37" fmla="*/ 3151 h 4653"/>
                <a:gd name="T38" fmla="*/ 2441 w 4653"/>
                <a:gd name="T39" fmla="*/ 3122 h 4653"/>
                <a:gd name="T40" fmla="*/ 2538 w 4653"/>
                <a:gd name="T41" fmla="*/ 3005 h 4653"/>
                <a:gd name="T42" fmla="*/ 4127 w 4653"/>
                <a:gd name="T43" fmla="*/ 2852 h 4653"/>
                <a:gd name="T44" fmla="*/ 526 w 4653"/>
                <a:gd name="T45" fmla="*/ 2852 h 4653"/>
                <a:gd name="T46" fmla="*/ 901 w 4653"/>
                <a:gd name="T47" fmla="*/ 526 h 4653"/>
                <a:gd name="T48" fmla="*/ 1351 w 4653"/>
                <a:gd name="T49" fmla="*/ 2552 h 4653"/>
                <a:gd name="T50" fmla="*/ 1383 w 4653"/>
                <a:gd name="T51" fmla="*/ 1782 h 4653"/>
                <a:gd name="T52" fmla="*/ 1502 w 4653"/>
                <a:gd name="T53" fmla="*/ 1726 h 4653"/>
                <a:gd name="T54" fmla="*/ 1729 w 4653"/>
                <a:gd name="T55" fmla="*/ 1788 h 4653"/>
                <a:gd name="T56" fmla="*/ 1889 w 4653"/>
                <a:gd name="T57" fmla="*/ 1949 h 4653"/>
                <a:gd name="T58" fmla="*/ 1951 w 4653"/>
                <a:gd name="T59" fmla="*/ 2177 h 4653"/>
                <a:gd name="T60" fmla="*/ 2401 w 4653"/>
                <a:gd name="T61" fmla="*/ 1426 h 4653"/>
                <a:gd name="T62" fmla="*/ 2927 w 4653"/>
                <a:gd name="T63" fmla="*/ 149 h 4653"/>
                <a:gd name="T64" fmla="*/ 2680 w 4653"/>
                <a:gd name="T65" fmla="*/ 212 h 4653"/>
                <a:gd name="T66" fmla="*/ 2496 w 4653"/>
                <a:gd name="T67" fmla="*/ 375 h 4653"/>
                <a:gd name="T68" fmla="*/ 2405 w 4653"/>
                <a:gd name="T69" fmla="*/ 609 h 4653"/>
                <a:gd name="T70" fmla="*/ 2252 w 4653"/>
                <a:gd name="T71" fmla="*/ 675 h 4653"/>
                <a:gd name="T72" fmla="*/ 2190 w 4653"/>
                <a:gd name="T73" fmla="*/ 429 h 4653"/>
                <a:gd name="T74" fmla="*/ 2026 w 4653"/>
                <a:gd name="T75" fmla="*/ 244 h 4653"/>
                <a:gd name="T76" fmla="*/ 1792 w 4653"/>
                <a:gd name="T77" fmla="*/ 154 h 4653"/>
                <a:gd name="T78" fmla="*/ 1726 w 4653"/>
                <a:gd name="T79" fmla="*/ 0 h 4653"/>
                <a:gd name="T80" fmla="*/ 2018 w 4653"/>
                <a:gd name="T81" fmla="*/ 66 h 4653"/>
                <a:gd name="T82" fmla="*/ 2246 w 4653"/>
                <a:gd name="T83" fmla="*/ 245 h 4653"/>
                <a:gd name="T84" fmla="*/ 2407 w 4653"/>
                <a:gd name="T85" fmla="*/ 245 h 4653"/>
                <a:gd name="T86" fmla="*/ 2635 w 4653"/>
                <a:gd name="T87" fmla="*/ 66 h 4653"/>
                <a:gd name="T88" fmla="*/ 2927 w 4653"/>
                <a:gd name="T89" fmla="*/ 0 h 4653"/>
                <a:gd name="T90" fmla="*/ 4278 w 4653"/>
                <a:gd name="T91" fmla="*/ 3002 h 4653"/>
                <a:gd name="T92" fmla="*/ 3288 w 4653"/>
                <a:gd name="T93" fmla="*/ 3267 h 4653"/>
                <a:gd name="T94" fmla="*/ 3005 w 4653"/>
                <a:gd name="T95" fmla="*/ 3935 h 4653"/>
                <a:gd name="T96" fmla="*/ 4653 w 4653"/>
                <a:gd name="T97" fmla="*/ 4653 h 4653"/>
                <a:gd name="T98" fmla="*/ 1726 w 4653"/>
                <a:gd name="T99" fmla="*/ 3980 h 4653"/>
                <a:gd name="T100" fmla="*/ 1399 w 4653"/>
                <a:gd name="T101" fmla="*/ 3332 h 4653"/>
                <a:gd name="T102" fmla="*/ 1351 w 4653"/>
                <a:gd name="T103" fmla="*/ 3150 h 4653"/>
                <a:gd name="T104" fmla="*/ 901 w 4653"/>
                <a:gd name="T105" fmla="*/ 375 h 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3" h="4653">
                  <a:moveTo>
                    <a:pt x="1877" y="4052"/>
                  </a:moveTo>
                  <a:lnTo>
                    <a:pt x="1877" y="4203"/>
                  </a:lnTo>
                  <a:lnTo>
                    <a:pt x="2552" y="4203"/>
                  </a:lnTo>
                  <a:lnTo>
                    <a:pt x="2552" y="4353"/>
                  </a:lnTo>
                  <a:lnTo>
                    <a:pt x="1877" y="4353"/>
                  </a:lnTo>
                  <a:lnTo>
                    <a:pt x="1877" y="4504"/>
                  </a:lnTo>
                  <a:lnTo>
                    <a:pt x="2852" y="4504"/>
                  </a:lnTo>
                  <a:lnTo>
                    <a:pt x="2852" y="4353"/>
                  </a:lnTo>
                  <a:lnTo>
                    <a:pt x="2702" y="4353"/>
                  </a:lnTo>
                  <a:lnTo>
                    <a:pt x="2702" y="4203"/>
                  </a:lnTo>
                  <a:lnTo>
                    <a:pt x="2852" y="4203"/>
                  </a:lnTo>
                  <a:lnTo>
                    <a:pt x="2852" y="4052"/>
                  </a:lnTo>
                  <a:lnTo>
                    <a:pt x="1877" y="4052"/>
                  </a:lnTo>
                  <a:close/>
                  <a:moveTo>
                    <a:pt x="1502" y="1877"/>
                  </a:moveTo>
                  <a:lnTo>
                    <a:pt x="1502" y="3150"/>
                  </a:lnTo>
                  <a:lnTo>
                    <a:pt x="1504" y="3187"/>
                  </a:lnTo>
                  <a:lnTo>
                    <a:pt x="1514" y="3225"/>
                  </a:lnTo>
                  <a:lnTo>
                    <a:pt x="1530" y="3259"/>
                  </a:lnTo>
                  <a:lnTo>
                    <a:pt x="1829" y="3799"/>
                  </a:lnTo>
                  <a:lnTo>
                    <a:pt x="1846" y="3831"/>
                  </a:lnTo>
                  <a:lnTo>
                    <a:pt x="1858" y="3866"/>
                  </a:lnTo>
                  <a:lnTo>
                    <a:pt x="1867" y="3903"/>
                  </a:lnTo>
                  <a:lnTo>
                    <a:pt x="2858" y="3903"/>
                  </a:lnTo>
                  <a:lnTo>
                    <a:pt x="2868" y="3858"/>
                  </a:lnTo>
                  <a:lnTo>
                    <a:pt x="2885" y="3814"/>
                  </a:lnTo>
                  <a:lnTo>
                    <a:pt x="3133" y="3254"/>
                  </a:lnTo>
                  <a:lnTo>
                    <a:pt x="3143" y="3225"/>
                  </a:lnTo>
                  <a:lnTo>
                    <a:pt x="3150" y="3195"/>
                  </a:lnTo>
                  <a:lnTo>
                    <a:pt x="3151" y="3164"/>
                  </a:lnTo>
                  <a:lnTo>
                    <a:pt x="3151" y="3002"/>
                  </a:lnTo>
                  <a:lnTo>
                    <a:pt x="2695" y="3002"/>
                  </a:lnTo>
                  <a:lnTo>
                    <a:pt x="2680" y="3051"/>
                  </a:lnTo>
                  <a:lnTo>
                    <a:pt x="2659" y="3099"/>
                  </a:lnTo>
                  <a:lnTo>
                    <a:pt x="2634" y="3143"/>
                  </a:lnTo>
                  <a:lnTo>
                    <a:pt x="2601" y="3181"/>
                  </a:lnTo>
                  <a:lnTo>
                    <a:pt x="2565" y="3216"/>
                  </a:lnTo>
                  <a:lnTo>
                    <a:pt x="2524" y="3246"/>
                  </a:lnTo>
                  <a:lnTo>
                    <a:pt x="2479" y="3270"/>
                  </a:lnTo>
                  <a:lnTo>
                    <a:pt x="2431" y="3287"/>
                  </a:lnTo>
                  <a:lnTo>
                    <a:pt x="2380" y="3298"/>
                  </a:lnTo>
                  <a:lnTo>
                    <a:pt x="2327" y="3302"/>
                  </a:lnTo>
                  <a:lnTo>
                    <a:pt x="2322" y="3302"/>
                  </a:lnTo>
                  <a:lnTo>
                    <a:pt x="2325" y="3339"/>
                  </a:lnTo>
                  <a:lnTo>
                    <a:pt x="2327" y="3377"/>
                  </a:lnTo>
                  <a:lnTo>
                    <a:pt x="2177" y="3377"/>
                  </a:lnTo>
                  <a:lnTo>
                    <a:pt x="2173" y="3304"/>
                  </a:lnTo>
                  <a:lnTo>
                    <a:pt x="2164" y="3232"/>
                  </a:lnTo>
                  <a:lnTo>
                    <a:pt x="2149" y="3161"/>
                  </a:lnTo>
                  <a:lnTo>
                    <a:pt x="2126" y="3092"/>
                  </a:lnTo>
                  <a:lnTo>
                    <a:pt x="2099" y="3026"/>
                  </a:lnTo>
                  <a:lnTo>
                    <a:pt x="2066" y="2962"/>
                  </a:lnTo>
                  <a:lnTo>
                    <a:pt x="2028" y="2902"/>
                  </a:lnTo>
                  <a:lnTo>
                    <a:pt x="1982" y="2844"/>
                  </a:lnTo>
                  <a:lnTo>
                    <a:pt x="1933" y="2790"/>
                  </a:lnTo>
                  <a:lnTo>
                    <a:pt x="1801" y="2658"/>
                  </a:lnTo>
                  <a:lnTo>
                    <a:pt x="1801" y="2177"/>
                  </a:lnTo>
                  <a:lnTo>
                    <a:pt x="1798" y="2128"/>
                  </a:lnTo>
                  <a:lnTo>
                    <a:pt x="1786" y="2081"/>
                  </a:lnTo>
                  <a:lnTo>
                    <a:pt x="1768" y="2039"/>
                  </a:lnTo>
                  <a:lnTo>
                    <a:pt x="1743" y="1999"/>
                  </a:lnTo>
                  <a:lnTo>
                    <a:pt x="1713" y="1964"/>
                  </a:lnTo>
                  <a:lnTo>
                    <a:pt x="1678" y="1935"/>
                  </a:lnTo>
                  <a:lnTo>
                    <a:pt x="1638" y="1909"/>
                  </a:lnTo>
                  <a:lnTo>
                    <a:pt x="1596" y="1892"/>
                  </a:lnTo>
                  <a:lnTo>
                    <a:pt x="1550" y="1880"/>
                  </a:lnTo>
                  <a:lnTo>
                    <a:pt x="1502" y="1877"/>
                  </a:lnTo>
                  <a:close/>
                  <a:moveTo>
                    <a:pt x="3752" y="526"/>
                  </a:moveTo>
                  <a:lnTo>
                    <a:pt x="3752" y="2702"/>
                  </a:lnTo>
                  <a:lnTo>
                    <a:pt x="2056" y="2702"/>
                  </a:lnTo>
                  <a:lnTo>
                    <a:pt x="2112" y="2768"/>
                  </a:lnTo>
                  <a:lnTo>
                    <a:pt x="2163" y="2837"/>
                  </a:lnTo>
                  <a:lnTo>
                    <a:pt x="2208" y="2910"/>
                  </a:lnTo>
                  <a:lnTo>
                    <a:pt x="2245" y="2986"/>
                  </a:lnTo>
                  <a:lnTo>
                    <a:pt x="2276" y="3067"/>
                  </a:lnTo>
                  <a:lnTo>
                    <a:pt x="2298" y="3149"/>
                  </a:lnTo>
                  <a:lnTo>
                    <a:pt x="2312" y="3151"/>
                  </a:lnTo>
                  <a:lnTo>
                    <a:pt x="2327" y="3151"/>
                  </a:lnTo>
                  <a:lnTo>
                    <a:pt x="2367" y="3149"/>
                  </a:lnTo>
                  <a:lnTo>
                    <a:pt x="2405" y="3137"/>
                  </a:lnTo>
                  <a:lnTo>
                    <a:pt x="2441" y="3122"/>
                  </a:lnTo>
                  <a:lnTo>
                    <a:pt x="2472" y="3099"/>
                  </a:lnTo>
                  <a:lnTo>
                    <a:pt x="2499" y="3072"/>
                  </a:lnTo>
                  <a:lnTo>
                    <a:pt x="2521" y="3040"/>
                  </a:lnTo>
                  <a:lnTo>
                    <a:pt x="2538" y="3005"/>
                  </a:lnTo>
                  <a:lnTo>
                    <a:pt x="2548" y="2967"/>
                  </a:lnTo>
                  <a:lnTo>
                    <a:pt x="2552" y="2927"/>
                  </a:lnTo>
                  <a:lnTo>
                    <a:pt x="2552" y="2852"/>
                  </a:lnTo>
                  <a:lnTo>
                    <a:pt x="4127" y="2852"/>
                  </a:lnTo>
                  <a:lnTo>
                    <a:pt x="4127" y="526"/>
                  </a:lnTo>
                  <a:lnTo>
                    <a:pt x="3752" y="526"/>
                  </a:lnTo>
                  <a:close/>
                  <a:moveTo>
                    <a:pt x="526" y="526"/>
                  </a:moveTo>
                  <a:lnTo>
                    <a:pt x="526" y="2852"/>
                  </a:lnTo>
                  <a:lnTo>
                    <a:pt x="1351" y="2852"/>
                  </a:lnTo>
                  <a:lnTo>
                    <a:pt x="1351" y="2702"/>
                  </a:lnTo>
                  <a:lnTo>
                    <a:pt x="901" y="2702"/>
                  </a:lnTo>
                  <a:lnTo>
                    <a:pt x="901" y="526"/>
                  </a:lnTo>
                  <a:lnTo>
                    <a:pt x="526" y="526"/>
                  </a:lnTo>
                  <a:close/>
                  <a:moveTo>
                    <a:pt x="1050" y="149"/>
                  </a:moveTo>
                  <a:lnTo>
                    <a:pt x="1050" y="2552"/>
                  </a:lnTo>
                  <a:lnTo>
                    <a:pt x="1351" y="2552"/>
                  </a:lnTo>
                  <a:lnTo>
                    <a:pt x="1351" y="1877"/>
                  </a:lnTo>
                  <a:lnTo>
                    <a:pt x="1355" y="1841"/>
                  </a:lnTo>
                  <a:lnTo>
                    <a:pt x="1366" y="1810"/>
                  </a:lnTo>
                  <a:lnTo>
                    <a:pt x="1383" y="1782"/>
                  </a:lnTo>
                  <a:lnTo>
                    <a:pt x="1407" y="1760"/>
                  </a:lnTo>
                  <a:lnTo>
                    <a:pt x="1435" y="1741"/>
                  </a:lnTo>
                  <a:lnTo>
                    <a:pt x="1466" y="1730"/>
                  </a:lnTo>
                  <a:lnTo>
                    <a:pt x="1502" y="1726"/>
                  </a:lnTo>
                  <a:lnTo>
                    <a:pt x="1562" y="1730"/>
                  </a:lnTo>
                  <a:lnTo>
                    <a:pt x="1620" y="1743"/>
                  </a:lnTo>
                  <a:lnTo>
                    <a:pt x="1676" y="1761"/>
                  </a:lnTo>
                  <a:lnTo>
                    <a:pt x="1729" y="1788"/>
                  </a:lnTo>
                  <a:lnTo>
                    <a:pt x="1777" y="1820"/>
                  </a:lnTo>
                  <a:lnTo>
                    <a:pt x="1819" y="1858"/>
                  </a:lnTo>
                  <a:lnTo>
                    <a:pt x="1857" y="1902"/>
                  </a:lnTo>
                  <a:lnTo>
                    <a:pt x="1889" y="1949"/>
                  </a:lnTo>
                  <a:lnTo>
                    <a:pt x="1916" y="2001"/>
                  </a:lnTo>
                  <a:lnTo>
                    <a:pt x="1935" y="2057"/>
                  </a:lnTo>
                  <a:lnTo>
                    <a:pt x="1947" y="2115"/>
                  </a:lnTo>
                  <a:lnTo>
                    <a:pt x="1951" y="2177"/>
                  </a:lnTo>
                  <a:lnTo>
                    <a:pt x="1951" y="2552"/>
                  </a:lnTo>
                  <a:lnTo>
                    <a:pt x="2252" y="2552"/>
                  </a:lnTo>
                  <a:lnTo>
                    <a:pt x="2252" y="1426"/>
                  </a:lnTo>
                  <a:lnTo>
                    <a:pt x="2401" y="1426"/>
                  </a:lnTo>
                  <a:lnTo>
                    <a:pt x="2401" y="2552"/>
                  </a:lnTo>
                  <a:lnTo>
                    <a:pt x="3603" y="2552"/>
                  </a:lnTo>
                  <a:lnTo>
                    <a:pt x="3603" y="149"/>
                  </a:lnTo>
                  <a:lnTo>
                    <a:pt x="2927" y="149"/>
                  </a:lnTo>
                  <a:lnTo>
                    <a:pt x="2861" y="154"/>
                  </a:lnTo>
                  <a:lnTo>
                    <a:pt x="2797" y="166"/>
                  </a:lnTo>
                  <a:lnTo>
                    <a:pt x="2737" y="186"/>
                  </a:lnTo>
                  <a:lnTo>
                    <a:pt x="2680" y="212"/>
                  </a:lnTo>
                  <a:lnTo>
                    <a:pt x="2627" y="244"/>
                  </a:lnTo>
                  <a:lnTo>
                    <a:pt x="2579" y="283"/>
                  </a:lnTo>
                  <a:lnTo>
                    <a:pt x="2534" y="327"/>
                  </a:lnTo>
                  <a:lnTo>
                    <a:pt x="2496" y="375"/>
                  </a:lnTo>
                  <a:lnTo>
                    <a:pt x="2463" y="429"/>
                  </a:lnTo>
                  <a:lnTo>
                    <a:pt x="2436" y="486"/>
                  </a:lnTo>
                  <a:lnTo>
                    <a:pt x="2418" y="546"/>
                  </a:lnTo>
                  <a:lnTo>
                    <a:pt x="2405" y="609"/>
                  </a:lnTo>
                  <a:lnTo>
                    <a:pt x="2401" y="675"/>
                  </a:lnTo>
                  <a:lnTo>
                    <a:pt x="2401" y="1276"/>
                  </a:lnTo>
                  <a:lnTo>
                    <a:pt x="2252" y="1276"/>
                  </a:lnTo>
                  <a:lnTo>
                    <a:pt x="2252" y="675"/>
                  </a:lnTo>
                  <a:lnTo>
                    <a:pt x="2248" y="609"/>
                  </a:lnTo>
                  <a:lnTo>
                    <a:pt x="2235" y="546"/>
                  </a:lnTo>
                  <a:lnTo>
                    <a:pt x="2217" y="486"/>
                  </a:lnTo>
                  <a:lnTo>
                    <a:pt x="2190" y="429"/>
                  </a:lnTo>
                  <a:lnTo>
                    <a:pt x="2157" y="375"/>
                  </a:lnTo>
                  <a:lnTo>
                    <a:pt x="2119" y="327"/>
                  </a:lnTo>
                  <a:lnTo>
                    <a:pt x="2074" y="283"/>
                  </a:lnTo>
                  <a:lnTo>
                    <a:pt x="2026" y="244"/>
                  </a:lnTo>
                  <a:lnTo>
                    <a:pt x="1973" y="212"/>
                  </a:lnTo>
                  <a:lnTo>
                    <a:pt x="1916" y="186"/>
                  </a:lnTo>
                  <a:lnTo>
                    <a:pt x="1856" y="166"/>
                  </a:lnTo>
                  <a:lnTo>
                    <a:pt x="1792" y="154"/>
                  </a:lnTo>
                  <a:lnTo>
                    <a:pt x="1726" y="149"/>
                  </a:lnTo>
                  <a:lnTo>
                    <a:pt x="1050" y="149"/>
                  </a:lnTo>
                  <a:close/>
                  <a:moveTo>
                    <a:pt x="901" y="0"/>
                  </a:moveTo>
                  <a:lnTo>
                    <a:pt x="1726" y="0"/>
                  </a:lnTo>
                  <a:lnTo>
                    <a:pt x="1803" y="4"/>
                  </a:lnTo>
                  <a:lnTo>
                    <a:pt x="1878" y="17"/>
                  </a:lnTo>
                  <a:lnTo>
                    <a:pt x="1950" y="38"/>
                  </a:lnTo>
                  <a:lnTo>
                    <a:pt x="2018" y="66"/>
                  </a:lnTo>
                  <a:lnTo>
                    <a:pt x="2083" y="102"/>
                  </a:lnTo>
                  <a:lnTo>
                    <a:pt x="2142" y="144"/>
                  </a:lnTo>
                  <a:lnTo>
                    <a:pt x="2197" y="192"/>
                  </a:lnTo>
                  <a:lnTo>
                    <a:pt x="2246" y="245"/>
                  </a:lnTo>
                  <a:lnTo>
                    <a:pt x="2290" y="303"/>
                  </a:lnTo>
                  <a:lnTo>
                    <a:pt x="2327" y="367"/>
                  </a:lnTo>
                  <a:lnTo>
                    <a:pt x="2363" y="303"/>
                  </a:lnTo>
                  <a:lnTo>
                    <a:pt x="2407" y="245"/>
                  </a:lnTo>
                  <a:lnTo>
                    <a:pt x="2456" y="192"/>
                  </a:lnTo>
                  <a:lnTo>
                    <a:pt x="2511" y="144"/>
                  </a:lnTo>
                  <a:lnTo>
                    <a:pt x="2570" y="102"/>
                  </a:lnTo>
                  <a:lnTo>
                    <a:pt x="2635" y="66"/>
                  </a:lnTo>
                  <a:lnTo>
                    <a:pt x="2703" y="38"/>
                  </a:lnTo>
                  <a:lnTo>
                    <a:pt x="2775" y="17"/>
                  </a:lnTo>
                  <a:lnTo>
                    <a:pt x="2850" y="4"/>
                  </a:lnTo>
                  <a:lnTo>
                    <a:pt x="2927" y="0"/>
                  </a:lnTo>
                  <a:lnTo>
                    <a:pt x="3752" y="0"/>
                  </a:lnTo>
                  <a:lnTo>
                    <a:pt x="3752" y="375"/>
                  </a:lnTo>
                  <a:lnTo>
                    <a:pt x="4278" y="375"/>
                  </a:lnTo>
                  <a:lnTo>
                    <a:pt x="4278" y="3002"/>
                  </a:lnTo>
                  <a:lnTo>
                    <a:pt x="3302" y="3002"/>
                  </a:lnTo>
                  <a:lnTo>
                    <a:pt x="3302" y="3164"/>
                  </a:lnTo>
                  <a:lnTo>
                    <a:pt x="3298" y="3216"/>
                  </a:lnTo>
                  <a:lnTo>
                    <a:pt x="3288" y="3267"/>
                  </a:lnTo>
                  <a:lnTo>
                    <a:pt x="3270" y="3316"/>
                  </a:lnTo>
                  <a:lnTo>
                    <a:pt x="3022" y="3875"/>
                  </a:lnTo>
                  <a:lnTo>
                    <a:pt x="3010" y="3904"/>
                  </a:lnTo>
                  <a:lnTo>
                    <a:pt x="3005" y="3935"/>
                  </a:lnTo>
                  <a:lnTo>
                    <a:pt x="3002" y="3966"/>
                  </a:lnTo>
                  <a:lnTo>
                    <a:pt x="3002" y="4504"/>
                  </a:lnTo>
                  <a:lnTo>
                    <a:pt x="4653" y="4504"/>
                  </a:lnTo>
                  <a:lnTo>
                    <a:pt x="4653" y="4653"/>
                  </a:lnTo>
                  <a:lnTo>
                    <a:pt x="0" y="4653"/>
                  </a:lnTo>
                  <a:lnTo>
                    <a:pt x="0" y="4504"/>
                  </a:lnTo>
                  <a:lnTo>
                    <a:pt x="1726" y="4504"/>
                  </a:lnTo>
                  <a:lnTo>
                    <a:pt x="1726" y="3980"/>
                  </a:lnTo>
                  <a:lnTo>
                    <a:pt x="1723" y="3942"/>
                  </a:lnTo>
                  <a:lnTo>
                    <a:pt x="1713" y="3906"/>
                  </a:lnTo>
                  <a:lnTo>
                    <a:pt x="1698" y="3870"/>
                  </a:lnTo>
                  <a:lnTo>
                    <a:pt x="1399" y="3332"/>
                  </a:lnTo>
                  <a:lnTo>
                    <a:pt x="1378" y="3288"/>
                  </a:lnTo>
                  <a:lnTo>
                    <a:pt x="1363" y="3243"/>
                  </a:lnTo>
                  <a:lnTo>
                    <a:pt x="1354" y="3196"/>
                  </a:lnTo>
                  <a:lnTo>
                    <a:pt x="1351" y="3150"/>
                  </a:lnTo>
                  <a:lnTo>
                    <a:pt x="1351" y="3002"/>
                  </a:lnTo>
                  <a:lnTo>
                    <a:pt x="375" y="3002"/>
                  </a:lnTo>
                  <a:lnTo>
                    <a:pt x="375" y="375"/>
                  </a:lnTo>
                  <a:lnTo>
                    <a:pt x="901" y="375"/>
                  </a:lnTo>
                  <a:lnTo>
                    <a:pt x="9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23"/>
            <p:cNvSpPr>
              <a:spLocks noChangeArrowheads="1"/>
            </p:cNvSpPr>
            <p:nvPr/>
          </p:nvSpPr>
          <p:spPr bwMode="auto">
            <a:xfrm>
              <a:off x="-61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Rectangle 24"/>
            <p:cNvSpPr>
              <a:spLocks noChangeArrowheads="1"/>
            </p:cNvSpPr>
            <p:nvPr/>
          </p:nvSpPr>
          <p:spPr bwMode="auto">
            <a:xfrm>
              <a:off x="-60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Rectangle 25"/>
            <p:cNvSpPr>
              <a:spLocks noChangeArrowheads="1"/>
            </p:cNvSpPr>
            <p:nvPr/>
          </p:nvSpPr>
          <p:spPr bwMode="auto">
            <a:xfrm>
              <a:off x="-6279" y="-2145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Rectangle 26"/>
            <p:cNvSpPr>
              <a:spLocks noChangeArrowheads="1"/>
            </p:cNvSpPr>
            <p:nvPr/>
          </p:nvSpPr>
          <p:spPr bwMode="auto">
            <a:xfrm>
              <a:off x="-6304" y="-2044"/>
              <a:ext cx="300" cy="49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Rectangle 27"/>
            <p:cNvSpPr>
              <a:spLocks noChangeArrowheads="1"/>
            </p:cNvSpPr>
            <p:nvPr/>
          </p:nvSpPr>
          <p:spPr bwMode="auto">
            <a:xfrm>
              <a:off x="-6304" y="-2245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Rectangle 28"/>
            <p:cNvSpPr>
              <a:spLocks noChangeArrowheads="1"/>
            </p:cNvSpPr>
            <p:nvPr/>
          </p:nvSpPr>
          <p:spPr bwMode="auto">
            <a:xfrm>
              <a:off x="-6304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Rectangle 29"/>
            <p:cNvSpPr>
              <a:spLocks noChangeArrowheads="1"/>
            </p:cNvSpPr>
            <p:nvPr/>
          </p:nvSpPr>
          <p:spPr bwMode="auto">
            <a:xfrm>
              <a:off x="-6304" y="-25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Rectangle 30"/>
            <p:cNvSpPr>
              <a:spLocks noChangeArrowheads="1"/>
            </p:cNvSpPr>
            <p:nvPr/>
          </p:nvSpPr>
          <p:spPr bwMode="auto">
            <a:xfrm>
              <a:off x="-6304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Rectangle 31"/>
            <p:cNvSpPr>
              <a:spLocks noChangeArrowheads="1"/>
            </p:cNvSpPr>
            <p:nvPr/>
          </p:nvSpPr>
          <p:spPr bwMode="auto">
            <a:xfrm>
              <a:off x="-66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32"/>
            <p:cNvSpPr>
              <a:spLocks noChangeArrowheads="1"/>
            </p:cNvSpPr>
            <p:nvPr/>
          </p:nvSpPr>
          <p:spPr bwMode="auto">
            <a:xfrm>
              <a:off x="-6529" y="-2520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Rectangle 33"/>
            <p:cNvSpPr>
              <a:spLocks noChangeArrowheads="1"/>
            </p:cNvSpPr>
            <p:nvPr/>
          </p:nvSpPr>
          <p:spPr bwMode="auto">
            <a:xfrm>
              <a:off x="-67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Rectangle 34"/>
            <p:cNvSpPr>
              <a:spLocks noChangeArrowheads="1"/>
            </p:cNvSpPr>
            <p:nvPr/>
          </p:nvSpPr>
          <p:spPr bwMode="auto">
            <a:xfrm>
              <a:off x="-6755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Rectangle 35"/>
            <p:cNvSpPr>
              <a:spLocks noChangeArrowheads="1"/>
            </p:cNvSpPr>
            <p:nvPr/>
          </p:nvSpPr>
          <p:spPr bwMode="auto">
            <a:xfrm>
              <a:off x="-6755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Rectangle 36"/>
            <p:cNvSpPr>
              <a:spLocks noChangeArrowheads="1"/>
            </p:cNvSpPr>
            <p:nvPr/>
          </p:nvSpPr>
          <p:spPr bwMode="auto">
            <a:xfrm>
              <a:off x="-6755" y="-23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1" name="Прямоугольник 190"/>
          <p:cNvSpPr/>
          <p:nvPr/>
        </p:nvSpPr>
        <p:spPr>
          <a:xfrm>
            <a:off x="1473199" y="1117600"/>
            <a:ext cx="67128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Экзаменационные материалы для проведения ЕГЭ включают в себя КИМ, бланки регистрации, бланки ответов на задания КИМ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140" name="Текст 7"/>
          <p:cNvSpPr txBox="1">
            <a:spLocks/>
          </p:cNvSpPr>
          <p:nvPr/>
        </p:nvSpPr>
        <p:spPr>
          <a:xfrm>
            <a:off x="1435100" y="3225800"/>
            <a:ext cx="6477000" cy="173627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292100" dist="2032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140185"/>
                </a:solidFill>
                <a:latin typeface="Times New Roman" pitchFamily="18" charset="0"/>
                <a:cs typeface="Times New Roman" pitchFamily="18" charset="0"/>
              </a:rPr>
              <a:t>   Экзаменационные задания – контрольные измерительные материалы (</a:t>
            </a:r>
            <a:r>
              <a:rPr lang="ru-RU" sz="2000" b="1" dirty="0" err="1" smtClean="0">
                <a:solidFill>
                  <a:srgbClr val="140185"/>
                </a:solidFill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000" b="1" dirty="0" smtClean="0">
                <a:solidFill>
                  <a:srgbClr val="140185"/>
                </a:solidFill>
                <a:latin typeface="Times New Roman" pitchFamily="18" charset="0"/>
                <a:cs typeface="Times New Roman" pitchFamily="18" charset="0"/>
              </a:rPr>
              <a:t>) – разрабатывает Федеральный институт  педагогических измерений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40185"/>
                </a:solidFill>
                <a:latin typeface="Times New Roman" pitchFamily="18" charset="0"/>
                <a:cs typeface="Times New Roman" pitchFamily="18" charset="0"/>
              </a:rPr>
              <a:t>(ФИПИ </a:t>
            </a:r>
            <a:r>
              <a:rPr lang="en-US" sz="2000" b="1" dirty="0" smtClean="0">
                <a:solidFill>
                  <a:srgbClr val="140185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http://www.fipi.ru/</a:t>
            </a:r>
            <a:r>
              <a:rPr lang="ru-RU" sz="2000" b="1" dirty="0" smtClean="0">
                <a:solidFill>
                  <a:srgbClr val="140185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>
              <a:solidFill>
                <a:srgbClr val="14018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1" name="Group 88"/>
          <p:cNvGrpSpPr>
            <a:grpSpLocks noChangeAspect="1"/>
          </p:cNvGrpSpPr>
          <p:nvPr/>
        </p:nvGrpSpPr>
        <p:grpSpPr bwMode="auto">
          <a:xfrm>
            <a:off x="6937296" y="4469611"/>
            <a:ext cx="717677" cy="447104"/>
            <a:chOff x="-229" y="3144"/>
            <a:chExt cx="435" cy="271"/>
          </a:xfrm>
          <a:solidFill>
            <a:schemeClr val="bg1"/>
          </a:solidFill>
        </p:grpSpPr>
        <p:sp>
          <p:nvSpPr>
            <p:cNvPr id="174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4" name="Group 88"/>
          <p:cNvGrpSpPr>
            <a:grpSpLocks noChangeAspect="1"/>
          </p:cNvGrpSpPr>
          <p:nvPr/>
        </p:nvGrpSpPr>
        <p:grpSpPr bwMode="auto">
          <a:xfrm flipV="1">
            <a:off x="5745310" y="1555578"/>
            <a:ext cx="407247" cy="70022"/>
            <a:chOff x="-229" y="3144"/>
            <a:chExt cx="435" cy="271"/>
          </a:xfrm>
          <a:solidFill>
            <a:schemeClr val="bg1"/>
          </a:solidFill>
        </p:grpSpPr>
        <p:sp>
          <p:nvSpPr>
            <p:cNvPr id="195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735408" cy="1008743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Проведение ГИА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8015248" y="2982234"/>
            <a:ext cx="1036638" cy="1073116"/>
            <a:chOff x="-7280" y="5000"/>
            <a:chExt cx="1222" cy="1265"/>
          </a:xfrm>
          <a:solidFill>
            <a:schemeClr val="bg1">
              <a:lumMod val="9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-7280" y="5000"/>
              <a:ext cx="1222" cy="1265"/>
            </a:xfrm>
            <a:custGeom>
              <a:avLst/>
              <a:gdLst>
                <a:gd name="T0" fmla="*/ 3484 w 3665"/>
                <a:gd name="T1" fmla="*/ 2938 h 3795"/>
                <a:gd name="T2" fmla="*/ 3539 w 3665"/>
                <a:gd name="T3" fmla="*/ 2657 h 3795"/>
                <a:gd name="T4" fmla="*/ 2369 w 3665"/>
                <a:gd name="T5" fmla="*/ 2019 h 3795"/>
                <a:gd name="T6" fmla="*/ 2183 w 3665"/>
                <a:gd name="T7" fmla="*/ 2190 h 3795"/>
                <a:gd name="T8" fmla="*/ 2063 w 3665"/>
                <a:gd name="T9" fmla="*/ 2408 h 3795"/>
                <a:gd name="T10" fmla="*/ 2022 w 3665"/>
                <a:gd name="T11" fmla="*/ 2657 h 3795"/>
                <a:gd name="T12" fmla="*/ 2075 w 3665"/>
                <a:gd name="T13" fmla="*/ 2936 h 3795"/>
                <a:gd name="T14" fmla="*/ 2220 w 3665"/>
                <a:gd name="T15" fmla="*/ 3168 h 3795"/>
                <a:gd name="T16" fmla="*/ 2438 w 3665"/>
                <a:gd name="T17" fmla="*/ 3334 h 3795"/>
                <a:gd name="T18" fmla="*/ 2707 w 3665"/>
                <a:gd name="T19" fmla="*/ 3412 h 3795"/>
                <a:gd name="T20" fmla="*/ 2973 w 3665"/>
                <a:gd name="T21" fmla="*/ 3390 h 3795"/>
                <a:gd name="T22" fmla="*/ 3206 w 3665"/>
                <a:gd name="T23" fmla="*/ 3284 h 3795"/>
                <a:gd name="T24" fmla="*/ 3391 w 3665"/>
                <a:gd name="T25" fmla="*/ 3106 h 3795"/>
                <a:gd name="T26" fmla="*/ 2749 w 3665"/>
                <a:gd name="T27" fmla="*/ 2712 h 3795"/>
                <a:gd name="T28" fmla="*/ 2736 w 3665"/>
                <a:gd name="T29" fmla="*/ 2701 h 3795"/>
                <a:gd name="T30" fmla="*/ 2724 w 3665"/>
                <a:gd name="T31" fmla="*/ 2686 h 3795"/>
                <a:gd name="T32" fmla="*/ 2741 w 3665"/>
                <a:gd name="T33" fmla="*/ 1899 h 3795"/>
                <a:gd name="T34" fmla="*/ 2481 w 3665"/>
                <a:gd name="T35" fmla="*/ 1960 h 3795"/>
                <a:gd name="T36" fmla="*/ 3447 w 3665"/>
                <a:gd name="T37" fmla="*/ 2294 h 3795"/>
                <a:gd name="T38" fmla="*/ 3281 w 3665"/>
                <a:gd name="T39" fmla="*/ 2086 h 3795"/>
                <a:gd name="T40" fmla="*/ 3061 w 3665"/>
                <a:gd name="T41" fmla="*/ 1952 h 3795"/>
                <a:gd name="T42" fmla="*/ 2808 w 3665"/>
                <a:gd name="T43" fmla="*/ 1898 h 3795"/>
                <a:gd name="T44" fmla="*/ 2528 w 3665"/>
                <a:gd name="T45" fmla="*/ 3505 h 3795"/>
                <a:gd name="T46" fmla="*/ 2275 w 3665"/>
                <a:gd name="T47" fmla="*/ 3383 h 3795"/>
                <a:gd name="T48" fmla="*/ 2075 w 3665"/>
                <a:gd name="T49" fmla="*/ 3191 h 3795"/>
                <a:gd name="T50" fmla="*/ 1942 w 3665"/>
                <a:gd name="T51" fmla="*/ 2941 h 3795"/>
                <a:gd name="T52" fmla="*/ 1895 w 3665"/>
                <a:gd name="T53" fmla="*/ 2667 h 3795"/>
                <a:gd name="T54" fmla="*/ 1934 w 3665"/>
                <a:gd name="T55" fmla="*/ 2399 h 3795"/>
                <a:gd name="T56" fmla="*/ 2051 w 3665"/>
                <a:gd name="T57" fmla="*/ 2154 h 3795"/>
                <a:gd name="T58" fmla="*/ 2243 w 3665"/>
                <a:gd name="T59" fmla="*/ 1953 h 3795"/>
                <a:gd name="T60" fmla="*/ 2471 w 3665"/>
                <a:gd name="T61" fmla="*/ 1827 h 3795"/>
                <a:gd name="T62" fmla="*/ 1833 w 3665"/>
                <a:gd name="T63" fmla="*/ 506 h 3795"/>
                <a:gd name="T64" fmla="*/ 1784 w 3665"/>
                <a:gd name="T65" fmla="*/ 605 h 3795"/>
                <a:gd name="T66" fmla="*/ 948 w 3665"/>
                <a:gd name="T67" fmla="*/ 633 h 3795"/>
                <a:gd name="T68" fmla="*/ 849 w 3665"/>
                <a:gd name="T69" fmla="*/ 585 h 3795"/>
                <a:gd name="T70" fmla="*/ 821 w 3665"/>
                <a:gd name="T71" fmla="*/ 380 h 3795"/>
                <a:gd name="T72" fmla="*/ 1706 w 3665"/>
                <a:gd name="T73" fmla="*/ 506 h 3795"/>
                <a:gd name="T74" fmla="*/ 1706 w 3665"/>
                <a:gd name="T75" fmla="*/ 0 h 3795"/>
                <a:gd name="T76" fmla="*/ 1804 w 3665"/>
                <a:gd name="T77" fmla="*/ 47 h 3795"/>
                <a:gd name="T78" fmla="*/ 1833 w 3665"/>
                <a:gd name="T79" fmla="*/ 253 h 3795"/>
                <a:gd name="T80" fmla="*/ 2641 w 3665"/>
                <a:gd name="T81" fmla="*/ 279 h 3795"/>
                <a:gd name="T82" fmla="*/ 2716 w 3665"/>
                <a:gd name="T83" fmla="*/ 1773 h 3795"/>
                <a:gd name="T84" fmla="*/ 2940 w 3665"/>
                <a:gd name="T85" fmla="*/ 1786 h 3795"/>
                <a:gd name="T86" fmla="*/ 3227 w 3665"/>
                <a:gd name="T87" fmla="*/ 1892 h 3795"/>
                <a:gd name="T88" fmla="*/ 3457 w 3665"/>
                <a:gd name="T89" fmla="*/ 2086 h 3795"/>
                <a:gd name="T90" fmla="*/ 3610 w 3665"/>
                <a:gd name="T91" fmla="*/ 2348 h 3795"/>
                <a:gd name="T92" fmla="*/ 3665 w 3665"/>
                <a:gd name="T93" fmla="*/ 2657 h 3795"/>
                <a:gd name="T94" fmla="*/ 3623 w 3665"/>
                <a:gd name="T95" fmla="*/ 2926 h 3795"/>
                <a:gd name="T96" fmla="*/ 3499 w 3665"/>
                <a:gd name="T97" fmla="*/ 3174 h 3795"/>
                <a:gd name="T98" fmla="*/ 3305 w 3665"/>
                <a:gd name="T99" fmla="*/ 3371 h 3795"/>
                <a:gd name="T100" fmla="*/ 3065 w 3665"/>
                <a:gd name="T101" fmla="*/ 3496 h 3795"/>
                <a:gd name="T102" fmla="*/ 2794 w 3665"/>
                <a:gd name="T103" fmla="*/ 3542 h 3795"/>
                <a:gd name="T104" fmla="*/ 2651 w 3665"/>
                <a:gd name="T105" fmla="*/ 3751 h 3795"/>
                <a:gd name="T106" fmla="*/ 2591 w 3665"/>
                <a:gd name="T107" fmla="*/ 3795 h 3795"/>
                <a:gd name="T108" fmla="*/ 11 w 3665"/>
                <a:gd name="T109" fmla="*/ 3769 h 3795"/>
                <a:gd name="T110" fmla="*/ 2 w 3665"/>
                <a:gd name="T111" fmla="*/ 297 h 3795"/>
                <a:gd name="T112" fmla="*/ 63 w 3665"/>
                <a:gd name="T113" fmla="*/ 253 h 3795"/>
                <a:gd name="T114" fmla="*/ 834 w 3665"/>
                <a:gd name="T115" fmla="*/ 71 h 3795"/>
                <a:gd name="T116" fmla="*/ 918 w 3665"/>
                <a:gd name="T117" fmla="*/ 3 h 3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5" h="3795">
                  <a:moveTo>
                    <a:pt x="3520" y="2491"/>
                  </a:moveTo>
                  <a:lnTo>
                    <a:pt x="3034" y="2643"/>
                  </a:lnTo>
                  <a:lnTo>
                    <a:pt x="2948" y="2670"/>
                  </a:lnTo>
                  <a:lnTo>
                    <a:pt x="3484" y="2938"/>
                  </a:lnTo>
                  <a:lnTo>
                    <a:pt x="3508" y="2870"/>
                  </a:lnTo>
                  <a:lnTo>
                    <a:pt x="3525" y="2800"/>
                  </a:lnTo>
                  <a:lnTo>
                    <a:pt x="3535" y="2729"/>
                  </a:lnTo>
                  <a:lnTo>
                    <a:pt x="3539" y="2657"/>
                  </a:lnTo>
                  <a:lnTo>
                    <a:pt x="3536" y="2601"/>
                  </a:lnTo>
                  <a:lnTo>
                    <a:pt x="3531" y="2546"/>
                  </a:lnTo>
                  <a:lnTo>
                    <a:pt x="3520" y="2491"/>
                  </a:lnTo>
                  <a:close/>
                  <a:moveTo>
                    <a:pt x="2369" y="2019"/>
                  </a:moveTo>
                  <a:lnTo>
                    <a:pt x="2316" y="2056"/>
                  </a:lnTo>
                  <a:lnTo>
                    <a:pt x="2268" y="2096"/>
                  </a:lnTo>
                  <a:lnTo>
                    <a:pt x="2223" y="2141"/>
                  </a:lnTo>
                  <a:lnTo>
                    <a:pt x="2183" y="2190"/>
                  </a:lnTo>
                  <a:lnTo>
                    <a:pt x="2146" y="2240"/>
                  </a:lnTo>
                  <a:lnTo>
                    <a:pt x="2114" y="2293"/>
                  </a:lnTo>
                  <a:lnTo>
                    <a:pt x="2086" y="2349"/>
                  </a:lnTo>
                  <a:lnTo>
                    <a:pt x="2063" y="2408"/>
                  </a:lnTo>
                  <a:lnTo>
                    <a:pt x="2045" y="2468"/>
                  </a:lnTo>
                  <a:lnTo>
                    <a:pt x="2032" y="2529"/>
                  </a:lnTo>
                  <a:lnTo>
                    <a:pt x="2024" y="2592"/>
                  </a:lnTo>
                  <a:lnTo>
                    <a:pt x="2022" y="2657"/>
                  </a:lnTo>
                  <a:lnTo>
                    <a:pt x="2026" y="2729"/>
                  </a:lnTo>
                  <a:lnTo>
                    <a:pt x="2036" y="2800"/>
                  </a:lnTo>
                  <a:lnTo>
                    <a:pt x="2052" y="2869"/>
                  </a:lnTo>
                  <a:lnTo>
                    <a:pt x="2075" y="2936"/>
                  </a:lnTo>
                  <a:lnTo>
                    <a:pt x="2104" y="2999"/>
                  </a:lnTo>
                  <a:lnTo>
                    <a:pt x="2137" y="3059"/>
                  </a:lnTo>
                  <a:lnTo>
                    <a:pt x="2176" y="3115"/>
                  </a:lnTo>
                  <a:lnTo>
                    <a:pt x="2220" y="3168"/>
                  </a:lnTo>
                  <a:lnTo>
                    <a:pt x="2268" y="3217"/>
                  </a:lnTo>
                  <a:lnTo>
                    <a:pt x="2321" y="3260"/>
                  </a:lnTo>
                  <a:lnTo>
                    <a:pt x="2377" y="3299"/>
                  </a:lnTo>
                  <a:lnTo>
                    <a:pt x="2438" y="3334"/>
                  </a:lnTo>
                  <a:lnTo>
                    <a:pt x="2501" y="3363"/>
                  </a:lnTo>
                  <a:lnTo>
                    <a:pt x="2567" y="3386"/>
                  </a:lnTo>
                  <a:lnTo>
                    <a:pt x="2636" y="3402"/>
                  </a:lnTo>
                  <a:lnTo>
                    <a:pt x="2707" y="3412"/>
                  </a:lnTo>
                  <a:lnTo>
                    <a:pt x="2780" y="3416"/>
                  </a:lnTo>
                  <a:lnTo>
                    <a:pt x="2846" y="3413"/>
                  </a:lnTo>
                  <a:lnTo>
                    <a:pt x="2910" y="3404"/>
                  </a:lnTo>
                  <a:lnTo>
                    <a:pt x="2973" y="3390"/>
                  </a:lnTo>
                  <a:lnTo>
                    <a:pt x="3035" y="3372"/>
                  </a:lnTo>
                  <a:lnTo>
                    <a:pt x="3094" y="3348"/>
                  </a:lnTo>
                  <a:lnTo>
                    <a:pt x="3152" y="3319"/>
                  </a:lnTo>
                  <a:lnTo>
                    <a:pt x="3206" y="3284"/>
                  </a:lnTo>
                  <a:lnTo>
                    <a:pt x="3257" y="3246"/>
                  </a:lnTo>
                  <a:lnTo>
                    <a:pt x="3305" y="3204"/>
                  </a:lnTo>
                  <a:lnTo>
                    <a:pt x="3350" y="3157"/>
                  </a:lnTo>
                  <a:lnTo>
                    <a:pt x="3391" y="3106"/>
                  </a:lnTo>
                  <a:lnTo>
                    <a:pt x="3427" y="3051"/>
                  </a:lnTo>
                  <a:lnTo>
                    <a:pt x="2752" y="2713"/>
                  </a:lnTo>
                  <a:lnTo>
                    <a:pt x="2751" y="2712"/>
                  </a:lnTo>
                  <a:lnTo>
                    <a:pt x="2749" y="2712"/>
                  </a:lnTo>
                  <a:lnTo>
                    <a:pt x="2745" y="2708"/>
                  </a:lnTo>
                  <a:lnTo>
                    <a:pt x="2740" y="2705"/>
                  </a:lnTo>
                  <a:lnTo>
                    <a:pt x="2736" y="2703"/>
                  </a:lnTo>
                  <a:lnTo>
                    <a:pt x="2736" y="2701"/>
                  </a:lnTo>
                  <a:lnTo>
                    <a:pt x="2731" y="2697"/>
                  </a:lnTo>
                  <a:lnTo>
                    <a:pt x="2729" y="2692"/>
                  </a:lnTo>
                  <a:lnTo>
                    <a:pt x="2726" y="2690"/>
                  </a:lnTo>
                  <a:lnTo>
                    <a:pt x="2724" y="2686"/>
                  </a:lnTo>
                  <a:lnTo>
                    <a:pt x="2724" y="2686"/>
                  </a:lnTo>
                  <a:lnTo>
                    <a:pt x="2369" y="2019"/>
                  </a:lnTo>
                  <a:close/>
                  <a:moveTo>
                    <a:pt x="2808" y="1898"/>
                  </a:moveTo>
                  <a:lnTo>
                    <a:pt x="2741" y="1899"/>
                  </a:lnTo>
                  <a:lnTo>
                    <a:pt x="2676" y="1904"/>
                  </a:lnTo>
                  <a:lnTo>
                    <a:pt x="2610" y="1917"/>
                  </a:lnTo>
                  <a:lnTo>
                    <a:pt x="2545" y="1935"/>
                  </a:lnTo>
                  <a:lnTo>
                    <a:pt x="2481" y="1960"/>
                  </a:lnTo>
                  <a:lnTo>
                    <a:pt x="2811" y="2581"/>
                  </a:lnTo>
                  <a:lnTo>
                    <a:pt x="3482" y="2370"/>
                  </a:lnTo>
                  <a:lnTo>
                    <a:pt x="3477" y="2356"/>
                  </a:lnTo>
                  <a:lnTo>
                    <a:pt x="3447" y="2294"/>
                  </a:lnTo>
                  <a:lnTo>
                    <a:pt x="3411" y="2236"/>
                  </a:lnTo>
                  <a:lnTo>
                    <a:pt x="3372" y="2182"/>
                  </a:lnTo>
                  <a:lnTo>
                    <a:pt x="3328" y="2132"/>
                  </a:lnTo>
                  <a:lnTo>
                    <a:pt x="3281" y="2086"/>
                  </a:lnTo>
                  <a:lnTo>
                    <a:pt x="3230" y="2046"/>
                  </a:lnTo>
                  <a:lnTo>
                    <a:pt x="3176" y="2009"/>
                  </a:lnTo>
                  <a:lnTo>
                    <a:pt x="3119" y="1978"/>
                  </a:lnTo>
                  <a:lnTo>
                    <a:pt x="3061" y="1952"/>
                  </a:lnTo>
                  <a:lnTo>
                    <a:pt x="3000" y="1930"/>
                  </a:lnTo>
                  <a:lnTo>
                    <a:pt x="2937" y="1914"/>
                  </a:lnTo>
                  <a:lnTo>
                    <a:pt x="2872" y="1903"/>
                  </a:lnTo>
                  <a:lnTo>
                    <a:pt x="2808" y="1898"/>
                  </a:lnTo>
                  <a:close/>
                  <a:moveTo>
                    <a:pt x="126" y="380"/>
                  </a:moveTo>
                  <a:lnTo>
                    <a:pt x="126" y="3669"/>
                  </a:lnTo>
                  <a:lnTo>
                    <a:pt x="2528" y="3669"/>
                  </a:lnTo>
                  <a:lnTo>
                    <a:pt x="2528" y="3505"/>
                  </a:lnTo>
                  <a:lnTo>
                    <a:pt x="2460" y="3482"/>
                  </a:lnTo>
                  <a:lnTo>
                    <a:pt x="2396" y="3453"/>
                  </a:lnTo>
                  <a:lnTo>
                    <a:pt x="2335" y="3421"/>
                  </a:lnTo>
                  <a:lnTo>
                    <a:pt x="2275" y="3383"/>
                  </a:lnTo>
                  <a:lnTo>
                    <a:pt x="2220" y="3342"/>
                  </a:lnTo>
                  <a:lnTo>
                    <a:pt x="2168" y="3296"/>
                  </a:lnTo>
                  <a:lnTo>
                    <a:pt x="2120" y="3245"/>
                  </a:lnTo>
                  <a:lnTo>
                    <a:pt x="2075" y="3191"/>
                  </a:lnTo>
                  <a:lnTo>
                    <a:pt x="2035" y="3134"/>
                  </a:lnTo>
                  <a:lnTo>
                    <a:pt x="1999" y="3073"/>
                  </a:lnTo>
                  <a:lnTo>
                    <a:pt x="1968" y="3007"/>
                  </a:lnTo>
                  <a:lnTo>
                    <a:pt x="1942" y="2941"/>
                  </a:lnTo>
                  <a:lnTo>
                    <a:pt x="1922" y="2873"/>
                  </a:lnTo>
                  <a:lnTo>
                    <a:pt x="1907" y="2805"/>
                  </a:lnTo>
                  <a:lnTo>
                    <a:pt x="1899" y="2736"/>
                  </a:lnTo>
                  <a:lnTo>
                    <a:pt x="1895" y="2667"/>
                  </a:lnTo>
                  <a:lnTo>
                    <a:pt x="1897" y="2599"/>
                  </a:lnTo>
                  <a:lnTo>
                    <a:pt x="1904" y="2531"/>
                  </a:lnTo>
                  <a:lnTo>
                    <a:pt x="1916" y="2464"/>
                  </a:lnTo>
                  <a:lnTo>
                    <a:pt x="1934" y="2399"/>
                  </a:lnTo>
                  <a:lnTo>
                    <a:pt x="1955" y="2335"/>
                  </a:lnTo>
                  <a:lnTo>
                    <a:pt x="1983" y="2272"/>
                  </a:lnTo>
                  <a:lnTo>
                    <a:pt x="2015" y="2211"/>
                  </a:lnTo>
                  <a:lnTo>
                    <a:pt x="2051" y="2154"/>
                  </a:lnTo>
                  <a:lnTo>
                    <a:pt x="2092" y="2099"/>
                  </a:lnTo>
                  <a:lnTo>
                    <a:pt x="2138" y="2047"/>
                  </a:lnTo>
                  <a:lnTo>
                    <a:pt x="2189" y="1998"/>
                  </a:lnTo>
                  <a:lnTo>
                    <a:pt x="2243" y="1953"/>
                  </a:lnTo>
                  <a:lnTo>
                    <a:pt x="2301" y="1912"/>
                  </a:lnTo>
                  <a:lnTo>
                    <a:pt x="2363" y="1876"/>
                  </a:lnTo>
                  <a:lnTo>
                    <a:pt x="2416" y="1849"/>
                  </a:lnTo>
                  <a:lnTo>
                    <a:pt x="2471" y="1827"/>
                  </a:lnTo>
                  <a:lnTo>
                    <a:pt x="2528" y="1810"/>
                  </a:lnTo>
                  <a:lnTo>
                    <a:pt x="2528" y="380"/>
                  </a:lnTo>
                  <a:lnTo>
                    <a:pt x="1833" y="380"/>
                  </a:lnTo>
                  <a:lnTo>
                    <a:pt x="1833" y="506"/>
                  </a:lnTo>
                  <a:lnTo>
                    <a:pt x="1829" y="535"/>
                  </a:lnTo>
                  <a:lnTo>
                    <a:pt x="1819" y="561"/>
                  </a:lnTo>
                  <a:lnTo>
                    <a:pt x="1804" y="585"/>
                  </a:lnTo>
                  <a:lnTo>
                    <a:pt x="1784" y="605"/>
                  </a:lnTo>
                  <a:lnTo>
                    <a:pt x="1761" y="620"/>
                  </a:lnTo>
                  <a:lnTo>
                    <a:pt x="1735" y="629"/>
                  </a:lnTo>
                  <a:lnTo>
                    <a:pt x="1706" y="633"/>
                  </a:lnTo>
                  <a:lnTo>
                    <a:pt x="948" y="633"/>
                  </a:lnTo>
                  <a:lnTo>
                    <a:pt x="918" y="629"/>
                  </a:lnTo>
                  <a:lnTo>
                    <a:pt x="892" y="620"/>
                  </a:lnTo>
                  <a:lnTo>
                    <a:pt x="869" y="605"/>
                  </a:lnTo>
                  <a:lnTo>
                    <a:pt x="849" y="585"/>
                  </a:lnTo>
                  <a:lnTo>
                    <a:pt x="834" y="561"/>
                  </a:lnTo>
                  <a:lnTo>
                    <a:pt x="824" y="535"/>
                  </a:lnTo>
                  <a:lnTo>
                    <a:pt x="821" y="506"/>
                  </a:lnTo>
                  <a:lnTo>
                    <a:pt x="821" y="380"/>
                  </a:lnTo>
                  <a:lnTo>
                    <a:pt x="126" y="380"/>
                  </a:lnTo>
                  <a:close/>
                  <a:moveTo>
                    <a:pt x="948" y="127"/>
                  </a:moveTo>
                  <a:lnTo>
                    <a:pt x="948" y="506"/>
                  </a:lnTo>
                  <a:lnTo>
                    <a:pt x="1706" y="506"/>
                  </a:lnTo>
                  <a:lnTo>
                    <a:pt x="1706" y="127"/>
                  </a:lnTo>
                  <a:lnTo>
                    <a:pt x="948" y="127"/>
                  </a:lnTo>
                  <a:close/>
                  <a:moveTo>
                    <a:pt x="948" y="0"/>
                  </a:moveTo>
                  <a:lnTo>
                    <a:pt x="1706" y="0"/>
                  </a:lnTo>
                  <a:lnTo>
                    <a:pt x="1735" y="3"/>
                  </a:lnTo>
                  <a:lnTo>
                    <a:pt x="1761" y="13"/>
                  </a:lnTo>
                  <a:lnTo>
                    <a:pt x="1784" y="28"/>
                  </a:lnTo>
                  <a:lnTo>
                    <a:pt x="1804" y="47"/>
                  </a:lnTo>
                  <a:lnTo>
                    <a:pt x="1819" y="71"/>
                  </a:lnTo>
                  <a:lnTo>
                    <a:pt x="1829" y="98"/>
                  </a:lnTo>
                  <a:lnTo>
                    <a:pt x="1833" y="127"/>
                  </a:lnTo>
                  <a:lnTo>
                    <a:pt x="1833" y="253"/>
                  </a:lnTo>
                  <a:lnTo>
                    <a:pt x="2591" y="253"/>
                  </a:lnTo>
                  <a:lnTo>
                    <a:pt x="2610" y="256"/>
                  </a:lnTo>
                  <a:lnTo>
                    <a:pt x="2628" y="266"/>
                  </a:lnTo>
                  <a:lnTo>
                    <a:pt x="2641" y="279"/>
                  </a:lnTo>
                  <a:lnTo>
                    <a:pt x="2651" y="297"/>
                  </a:lnTo>
                  <a:lnTo>
                    <a:pt x="2654" y="316"/>
                  </a:lnTo>
                  <a:lnTo>
                    <a:pt x="2654" y="1781"/>
                  </a:lnTo>
                  <a:lnTo>
                    <a:pt x="2716" y="1773"/>
                  </a:lnTo>
                  <a:lnTo>
                    <a:pt x="2780" y="1771"/>
                  </a:lnTo>
                  <a:lnTo>
                    <a:pt x="2782" y="1771"/>
                  </a:lnTo>
                  <a:lnTo>
                    <a:pt x="2862" y="1774"/>
                  </a:lnTo>
                  <a:lnTo>
                    <a:pt x="2940" y="1786"/>
                  </a:lnTo>
                  <a:lnTo>
                    <a:pt x="3016" y="1803"/>
                  </a:lnTo>
                  <a:lnTo>
                    <a:pt x="3089" y="1826"/>
                  </a:lnTo>
                  <a:lnTo>
                    <a:pt x="3161" y="1856"/>
                  </a:lnTo>
                  <a:lnTo>
                    <a:pt x="3227" y="1892"/>
                  </a:lnTo>
                  <a:lnTo>
                    <a:pt x="3292" y="1933"/>
                  </a:lnTo>
                  <a:lnTo>
                    <a:pt x="3350" y="1979"/>
                  </a:lnTo>
                  <a:lnTo>
                    <a:pt x="3407" y="2031"/>
                  </a:lnTo>
                  <a:lnTo>
                    <a:pt x="3457" y="2086"/>
                  </a:lnTo>
                  <a:lnTo>
                    <a:pt x="3503" y="2146"/>
                  </a:lnTo>
                  <a:lnTo>
                    <a:pt x="3544" y="2210"/>
                  </a:lnTo>
                  <a:lnTo>
                    <a:pt x="3580" y="2277"/>
                  </a:lnTo>
                  <a:lnTo>
                    <a:pt x="3610" y="2348"/>
                  </a:lnTo>
                  <a:lnTo>
                    <a:pt x="3633" y="2421"/>
                  </a:lnTo>
                  <a:lnTo>
                    <a:pt x="3650" y="2498"/>
                  </a:lnTo>
                  <a:lnTo>
                    <a:pt x="3661" y="2576"/>
                  </a:lnTo>
                  <a:lnTo>
                    <a:pt x="3665" y="2657"/>
                  </a:lnTo>
                  <a:lnTo>
                    <a:pt x="3662" y="2726"/>
                  </a:lnTo>
                  <a:lnTo>
                    <a:pt x="3654" y="2793"/>
                  </a:lnTo>
                  <a:lnTo>
                    <a:pt x="3641" y="2860"/>
                  </a:lnTo>
                  <a:lnTo>
                    <a:pt x="3623" y="2926"/>
                  </a:lnTo>
                  <a:lnTo>
                    <a:pt x="3598" y="2990"/>
                  </a:lnTo>
                  <a:lnTo>
                    <a:pt x="3571" y="3052"/>
                  </a:lnTo>
                  <a:lnTo>
                    <a:pt x="3536" y="3115"/>
                  </a:lnTo>
                  <a:lnTo>
                    <a:pt x="3499" y="3174"/>
                  </a:lnTo>
                  <a:lnTo>
                    <a:pt x="3456" y="3229"/>
                  </a:lnTo>
                  <a:lnTo>
                    <a:pt x="3409" y="3280"/>
                  </a:lnTo>
                  <a:lnTo>
                    <a:pt x="3359" y="3327"/>
                  </a:lnTo>
                  <a:lnTo>
                    <a:pt x="3305" y="3371"/>
                  </a:lnTo>
                  <a:lnTo>
                    <a:pt x="3249" y="3409"/>
                  </a:lnTo>
                  <a:lnTo>
                    <a:pt x="3191" y="3443"/>
                  </a:lnTo>
                  <a:lnTo>
                    <a:pt x="3129" y="3472"/>
                  </a:lnTo>
                  <a:lnTo>
                    <a:pt x="3065" y="3496"/>
                  </a:lnTo>
                  <a:lnTo>
                    <a:pt x="3000" y="3516"/>
                  </a:lnTo>
                  <a:lnTo>
                    <a:pt x="2932" y="3529"/>
                  </a:lnTo>
                  <a:lnTo>
                    <a:pt x="2864" y="3539"/>
                  </a:lnTo>
                  <a:lnTo>
                    <a:pt x="2794" y="3542"/>
                  </a:lnTo>
                  <a:lnTo>
                    <a:pt x="2724" y="3540"/>
                  </a:lnTo>
                  <a:lnTo>
                    <a:pt x="2654" y="3532"/>
                  </a:lnTo>
                  <a:lnTo>
                    <a:pt x="2654" y="3732"/>
                  </a:lnTo>
                  <a:lnTo>
                    <a:pt x="2651" y="3751"/>
                  </a:lnTo>
                  <a:lnTo>
                    <a:pt x="2641" y="3769"/>
                  </a:lnTo>
                  <a:lnTo>
                    <a:pt x="2628" y="3782"/>
                  </a:lnTo>
                  <a:lnTo>
                    <a:pt x="2610" y="3792"/>
                  </a:lnTo>
                  <a:lnTo>
                    <a:pt x="2591" y="3795"/>
                  </a:lnTo>
                  <a:lnTo>
                    <a:pt x="63" y="3795"/>
                  </a:lnTo>
                  <a:lnTo>
                    <a:pt x="43" y="3792"/>
                  </a:lnTo>
                  <a:lnTo>
                    <a:pt x="25" y="3782"/>
                  </a:lnTo>
                  <a:lnTo>
                    <a:pt x="11" y="3769"/>
                  </a:lnTo>
                  <a:lnTo>
                    <a:pt x="2" y="3751"/>
                  </a:lnTo>
                  <a:lnTo>
                    <a:pt x="0" y="3732"/>
                  </a:lnTo>
                  <a:lnTo>
                    <a:pt x="0" y="316"/>
                  </a:lnTo>
                  <a:lnTo>
                    <a:pt x="2" y="297"/>
                  </a:lnTo>
                  <a:lnTo>
                    <a:pt x="11" y="279"/>
                  </a:lnTo>
                  <a:lnTo>
                    <a:pt x="25" y="266"/>
                  </a:lnTo>
                  <a:lnTo>
                    <a:pt x="43" y="256"/>
                  </a:lnTo>
                  <a:lnTo>
                    <a:pt x="63" y="253"/>
                  </a:lnTo>
                  <a:lnTo>
                    <a:pt x="821" y="253"/>
                  </a:lnTo>
                  <a:lnTo>
                    <a:pt x="821" y="127"/>
                  </a:lnTo>
                  <a:lnTo>
                    <a:pt x="824" y="98"/>
                  </a:lnTo>
                  <a:lnTo>
                    <a:pt x="834" y="71"/>
                  </a:lnTo>
                  <a:lnTo>
                    <a:pt x="849" y="47"/>
                  </a:lnTo>
                  <a:lnTo>
                    <a:pt x="869" y="28"/>
                  </a:lnTo>
                  <a:lnTo>
                    <a:pt x="892" y="13"/>
                  </a:lnTo>
                  <a:lnTo>
                    <a:pt x="918" y="3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7196" y="5253"/>
              <a:ext cx="337" cy="337"/>
            </a:xfrm>
            <a:custGeom>
              <a:avLst/>
              <a:gdLst>
                <a:gd name="T0" fmla="*/ 448 w 1011"/>
                <a:gd name="T1" fmla="*/ 392 h 1012"/>
                <a:gd name="T2" fmla="*/ 390 w 1011"/>
                <a:gd name="T3" fmla="*/ 451 h 1012"/>
                <a:gd name="T4" fmla="*/ 381 w 1011"/>
                <a:gd name="T5" fmla="*/ 535 h 1012"/>
                <a:gd name="T6" fmla="*/ 426 w 1011"/>
                <a:gd name="T7" fmla="*/ 605 h 1012"/>
                <a:gd name="T8" fmla="*/ 505 w 1011"/>
                <a:gd name="T9" fmla="*/ 633 h 1012"/>
                <a:gd name="T10" fmla="*/ 583 w 1011"/>
                <a:gd name="T11" fmla="*/ 605 h 1012"/>
                <a:gd name="T12" fmla="*/ 628 w 1011"/>
                <a:gd name="T13" fmla="*/ 535 h 1012"/>
                <a:gd name="T14" fmla="*/ 619 w 1011"/>
                <a:gd name="T15" fmla="*/ 452 h 1012"/>
                <a:gd name="T16" fmla="*/ 570 w 1011"/>
                <a:gd name="T17" fmla="*/ 398 h 1012"/>
                <a:gd name="T18" fmla="*/ 504 w 1011"/>
                <a:gd name="T19" fmla="*/ 380 h 1012"/>
                <a:gd name="T20" fmla="*/ 135 w 1011"/>
                <a:gd name="T21" fmla="*/ 421 h 1012"/>
                <a:gd name="T22" fmla="*/ 130 w 1011"/>
                <a:gd name="T23" fmla="*/ 555 h 1012"/>
                <a:gd name="T24" fmla="*/ 174 w 1011"/>
                <a:gd name="T25" fmla="*/ 691 h 1012"/>
                <a:gd name="T26" fmla="*/ 265 w 1011"/>
                <a:gd name="T27" fmla="*/ 798 h 1012"/>
                <a:gd name="T28" fmla="*/ 392 w 1011"/>
                <a:gd name="T29" fmla="*/ 866 h 1012"/>
                <a:gd name="T30" fmla="*/ 533 w 1011"/>
                <a:gd name="T31" fmla="*/ 882 h 1012"/>
                <a:gd name="T32" fmla="*/ 665 w 1011"/>
                <a:gd name="T33" fmla="*/ 848 h 1012"/>
                <a:gd name="T34" fmla="*/ 774 w 1011"/>
                <a:gd name="T35" fmla="*/ 772 h 1012"/>
                <a:gd name="T36" fmla="*/ 851 w 1011"/>
                <a:gd name="T37" fmla="*/ 659 h 1012"/>
                <a:gd name="T38" fmla="*/ 749 w 1011"/>
                <a:gd name="T39" fmla="*/ 569 h 1012"/>
                <a:gd name="T40" fmla="*/ 698 w 1011"/>
                <a:gd name="T41" fmla="*/ 668 h 1012"/>
                <a:gd name="T42" fmla="*/ 612 w 1011"/>
                <a:gd name="T43" fmla="*/ 735 h 1012"/>
                <a:gd name="T44" fmla="*/ 504 w 1011"/>
                <a:gd name="T45" fmla="*/ 759 h 1012"/>
                <a:gd name="T46" fmla="*/ 388 w 1011"/>
                <a:gd name="T47" fmla="*/ 730 h 1012"/>
                <a:gd name="T48" fmla="*/ 301 w 1011"/>
                <a:gd name="T49" fmla="*/ 656 h 1012"/>
                <a:gd name="T50" fmla="*/ 255 w 1011"/>
                <a:gd name="T51" fmla="*/ 547 h 1012"/>
                <a:gd name="T52" fmla="*/ 261 w 1011"/>
                <a:gd name="T53" fmla="*/ 445 h 1012"/>
                <a:gd name="T54" fmla="*/ 838 w 1011"/>
                <a:gd name="T55" fmla="*/ 327 h 1012"/>
                <a:gd name="T56" fmla="*/ 879 w 1011"/>
                <a:gd name="T57" fmla="*/ 443 h 1012"/>
                <a:gd name="T58" fmla="*/ 838 w 1011"/>
                <a:gd name="T59" fmla="*/ 327 h 1012"/>
                <a:gd name="T60" fmla="*/ 352 w 1011"/>
                <a:gd name="T61" fmla="*/ 160 h 1012"/>
                <a:gd name="T62" fmla="*/ 239 w 1011"/>
                <a:gd name="T63" fmla="*/ 238 h 1012"/>
                <a:gd name="T64" fmla="*/ 406 w 1011"/>
                <a:gd name="T65" fmla="*/ 274 h 1012"/>
                <a:gd name="T66" fmla="*/ 568 w 1011"/>
                <a:gd name="T67" fmla="*/ 132 h 1012"/>
                <a:gd name="T68" fmla="*/ 631 w 1011"/>
                <a:gd name="T69" fmla="*/ 288 h 1012"/>
                <a:gd name="T70" fmla="*/ 727 w 1011"/>
                <a:gd name="T71" fmla="*/ 199 h 1012"/>
                <a:gd name="T72" fmla="*/ 611 w 1011"/>
                <a:gd name="T73" fmla="*/ 143 h 1012"/>
                <a:gd name="T74" fmla="*/ 542 w 1011"/>
                <a:gd name="T75" fmla="*/ 1 h 1012"/>
                <a:gd name="T76" fmla="*/ 693 w 1011"/>
                <a:gd name="T77" fmla="*/ 37 h 1012"/>
                <a:gd name="T78" fmla="*/ 828 w 1011"/>
                <a:gd name="T79" fmla="*/ 117 h 1012"/>
                <a:gd name="T80" fmla="*/ 935 w 1011"/>
                <a:gd name="T81" fmla="*/ 242 h 1012"/>
                <a:gd name="T82" fmla="*/ 998 w 1011"/>
                <a:gd name="T83" fmla="*/ 396 h 1012"/>
                <a:gd name="T84" fmla="*/ 1007 w 1011"/>
                <a:gd name="T85" fmla="*/ 565 h 1012"/>
                <a:gd name="T86" fmla="*/ 959 w 1011"/>
                <a:gd name="T87" fmla="*/ 728 h 1012"/>
                <a:gd name="T88" fmla="*/ 863 w 1011"/>
                <a:gd name="T89" fmla="*/ 864 h 1012"/>
                <a:gd name="T90" fmla="*/ 727 w 1011"/>
                <a:gd name="T91" fmla="*/ 960 h 1012"/>
                <a:gd name="T92" fmla="*/ 564 w 1011"/>
                <a:gd name="T93" fmla="*/ 1009 h 1012"/>
                <a:gd name="T94" fmla="*/ 401 w 1011"/>
                <a:gd name="T95" fmla="*/ 1002 h 1012"/>
                <a:gd name="T96" fmla="*/ 255 w 1011"/>
                <a:gd name="T97" fmla="*/ 945 h 1012"/>
                <a:gd name="T98" fmla="*/ 130 w 1011"/>
                <a:gd name="T99" fmla="*/ 845 h 1012"/>
                <a:gd name="T100" fmla="*/ 43 w 1011"/>
                <a:gd name="T101" fmla="*/ 713 h 1012"/>
                <a:gd name="T102" fmla="*/ 3 w 1011"/>
                <a:gd name="T103" fmla="*/ 564 h 1012"/>
                <a:gd name="T104" fmla="*/ 9 w 1011"/>
                <a:gd name="T105" fmla="*/ 408 h 1012"/>
                <a:gd name="T106" fmla="*/ 64 w 1011"/>
                <a:gd name="T107" fmla="*/ 259 h 1012"/>
                <a:gd name="T108" fmla="*/ 94 w 1011"/>
                <a:gd name="T109" fmla="*/ 212 h 1012"/>
                <a:gd name="T110" fmla="*/ 195 w 1011"/>
                <a:gd name="T111" fmla="*/ 106 h 1012"/>
                <a:gd name="T112" fmla="*/ 338 w 1011"/>
                <a:gd name="T113" fmla="*/ 29 h 1012"/>
                <a:gd name="T114" fmla="*/ 490 w 1011"/>
                <a:gd name="T1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1" h="1012">
                  <a:moveTo>
                    <a:pt x="504" y="380"/>
                  </a:moveTo>
                  <a:lnTo>
                    <a:pt x="474" y="383"/>
                  </a:lnTo>
                  <a:lnTo>
                    <a:pt x="448" y="392"/>
                  </a:lnTo>
                  <a:lnTo>
                    <a:pt x="425" y="407"/>
                  </a:lnTo>
                  <a:lnTo>
                    <a:pt x="405" y="427"/>
                  </a:lnTo>
                  <a:lnTo>
                    <a:pt x="390" y="451"/>
                  </a:lnTo>
                  <a:lnTo>
                    <a:pt x="381" y="477"/>
                  </a:lnTo>
                  <a:lnTo>
                    <a:pt x="379" y="506"/>
                  </a:lnTo>
                  <a:lnTo>
                    <a:pt x="381" y="535"/>
                  </a:lnTo>
                  <a:lnTo>
                    <a:pt x="392" y="561"/>
                  </a:lnTo>
                  <a:lnTo>
                    <a:pt x="406" y="585"/>
                  </a:lnTo>
                  <a:lnTo>
                    <a:pt x="426" y="605"/>
                  </a:lnTo>
                  <a:lnTo>
                    <a:pt x="449" y="620"/>
                  </a:lnTo>
                  <a:lnTo>
                    <a:pt x="475" y="629"/>
                  </a:lnTo>
                  <a:lnTo>
                    <a:pt x="505" y="633"/>
                  </a:lnTo>
                  <a:lnTo>
                    <a:pt x="534" y="629"/>
                  </a:lnTo>
                  <a:lnTo>
                    <a:pt x="560" y="620"/>
                  </a:lnTo>
                  <a:lnTo>
                    <a:pt x="583" y="605"/>
                  </a:lnTo>
                  <a:lnTo>
                    <a:pt x="603" y="585"/>
                  </a:lnTo>
                  <a:lnTo>
                    <a:pt x="618" y="561"/>
                  </a:lnTo>
                  <a:lnTo>
                    <a:pt x="628" y="535"/>
                  </a:lnTo>
                  <a:lnTo>
                    <a:pt x="632" y="506"/>
                  </a:lnTo>
                  <a:lnTo>
                    <a:pt x="628" y="478"/>
                  </a:lnTo>
                  <a:lnTo>
                    <a:pt x="619" y="452"/>
                  </a:lnTo>
                  <a:lnTo>
                    <a:pt x="604" y="429"/>
                  </a:lnTo>
                  <a:lnTo>
                    <a:pt x="588" y="412"/>
                  </a:lnTo>
                  <a:lnTo>
                    <a:pt x="570" y="398"/>
                  </a:lnTo>
                  <a:lnTo>
                    <a:pt x="549" y="388"/>
                  </a:lnTo>
                  <a:lnTo>
                    <a:pt x="527" y="382"/>
                  </a:lnTo>
                  <a:lnTo>
                    <a:pt x="504" y="380"/>
                  </a:lnTo>
                  <a:close/>
                  <a:moveTo>
                    <a:pt x="164" y="340"/>
                  </a:moveTo>
                  <a:lnTo>
                    <a:pt x="148" y="380"/>
                  </a:lnTo>
                  <a:lnTo>
                    <a:pt x="135" y="421"/>
                  </a:lnTo>
                  <a:lnTo>
                    <a:pt x="128" y="463"/>
                  </a:lnTo>
                  <a:lnTo>
                    <a:pt x="126" y="506"/>
                  </a:lnTo>
                  <a:lnTo>
                    <a:pt x="130" y="555"/>
                  </a:lnTo>
                  <a:lnTo>
                    <a:pt x="139" y="603"/>
                  </a:lnTo>
                  <a:lnTo>
                    <a:pt x="154" y="649"/>
                  </a:lnTo>
                  <a:lnTo>
                    <a:pt x="174" y="691"/>
                  </a:lnTo>
                  <a:lnTo>
                    <a:pt x="201" y="730"/>
                  </a:lnTo>
                  <a:lnTo>
                    <a:pt x="231" y="766"/>
                  </a:lnTo>
                  <a:lnTo>
                    <a:pt x="265" y="798"/>
                  </a:lnTo>
                  <a:lnTo>
                    <a:pt x="304" y="826"/>
                  </a:lnTo>
                  <a:lnTo>
                    <a:pt x="347" y="849"/>
                  </a:lnTo>
                  <a:lnTo>
                    <a:pt x="392" y="866"/>
                  </a:lnTo>
                  <a:lnTo>
                    <a:pt x="440" y="877"/>
                  </a:lnTo>
                  <a:lnTo>
                    <a:pt x="487" y="883"/>
                  </a:lnTo>
                  <a:lnTo>
                    <a:pt x="533" y="882"/>
                  </a:lnTo>
                  <a:lnTo>
                    <a:pt x="579" y="876"/>
                  </a:lnTo>
                  <a:lnTo>
                    <a:pt x="622" y="865"/>
                  </a:lnTo>
                  <a:lnTo>
                    <a:pt x="665" y="848"/>
                  </a:lnTo>
                  <a:lnTo>
                    <a:pt x="704" y="827"/>
                  </a:lnTo>
                  <a:lnTo>
                    <a:pt x="741" y="802"/>
                  </a:lnTo>
                  <a:lnTo>
                    <a:pt x="774" y="772"/>
                  </a:lnTo>
                  <a:lnTo>
                    <a:pt x="804" y="737"/>
                  </a:lnTo>
                  <a:lnTo>
                    <a:pt x="829" y="700"/>
                  </a:lnTo>
                  <a:lnTo>
                    <a:pt x="851" y="659"/>
                  </a:lnTo>
                  <a:lnTo>
                    <a:pt x="867" y="615"/>
                  </a:lnTo>
                  <a:lnTo>
                    <a:pt x="879" y="569"/>
                  </a:lnTo>
                  <a:lnTo>
                    <a:pt x="749" y="569"/>
                  </a:lnTo>
                  <a:lnTo>
                    <a:pt x="736" y="605"/>
                  </a:lnTo>
                  <a:lnTo>
                    <a:pt x="719" y="638"/>
                  </a:lnTo>
                  <a:lnTo>
                    <a:pt x="698" y="668"/>
                  </a:lnTo>
                  <a:lnTo>
                    <a:pt x="673" y="695"/>
                  </a:lnTo>
                  <a:lnTo>
                    <a:pt x="644" y="716"/>
                  </a:lnTo>
                  <a:lnTo>
                    <a:pt x="612" y="735"/>
                  </a:lnTo>
                  <a:lnTo>
                    <a:pt x="578" y="748"/>
                  </a:lnTo>
                  <a:lnTo>
                    <a:pt x="542" y="756"/>
                  </a:lnTo>
                  <a:lnTo>
                    <a:pt x="504" y="759"/>
                  </a:lnTo>
                  <a:lnTo>
                    <a:pt x="463" y="756"/>
                  </a:lnTo>
                  <a:lnTo>
                    <a:pt x="424" y="746"/>
                  </a:lnTo>
                  <a:lnTo>
                    <a:pt x="388" y="730"/>
                  </a:lnTo>
                  <a:lnTo>
                    <a:pt x="355" y="710"/>
                  </a:lnTo>
                  <a:lnTo>
                    <a:pt x="326" y="684"/>
                  </a:lnTo>
                  <a:lnTo>
                    <a:pt x="301" y="656"/>
                  </a:lnTo>
                  <a:lnTo>
                    <a:pt x="280" y="622"/>
                  </a:lnTo>
                  <a:lnTo>
                    <a:pt x="265" y="585"/>
                  </a:lnTo>
                  <a:lnTo>
                    <a:pt x="255" y="547"/>
                  </a:lnTo>
                  <a:lnTo>
                    <a:pt x="253" y="506"/>
                  </a:lnTo>
                  <a:lnTo>
                    <a:pt x="254" y="475"/>
                  </a:lnTo>
                  <a:lnTo>
                    <a:pt x="261" y="445"/>
                  </a:lnTo>
                  <a:lnTo>
                    <a:pt x="270" y="415"/>
                  </a:lnTo>
                  <a:lnTo>
                    <a:pt x="164" y="340"/>
                  </a:lnTo>
                  <a:close/>
                  <a:moveTo>
                    <a:pt x="838" y="327"/>
                  </a:moveTo>
                  <a:lnTo>
                    <a:pt x="736" y="406"/>
                  </a:lnTo>
                  <a:lnTo>
                    <a:pt x="749" y="443"/>
                  </a:lnTo>
                  <a:lnTo>
                    <a:pt x="879" y="443"/>
                  </a:lnTo>
                  <a:lnTo>
                    <a:pt x="870" y="403"/>
                  </a:lnTo>
                  <a:lnTo>
                    <a:pt x="856" y="363"/>
                  </a:lnTo>
                  <a:lnTo>
                    <a:pt x="838" y="327"/>
                  </a:lnTo>
                  <a:close/>
                  <a:moveTo>
                    <a:pt x="442" y="132"/>
                  </a:moveTo>
                  <a:lnTo>
                    <a:pt x="396" y="144"/>
                  </a:lnTo>
                  <a:lnTo>
                    <a:pt x="352" y="160"/>
                  </a:lnTo>
                  <a:lnTo>
                    <a:pt x="311" y="181"/>
                  </a:lnTo>
                  <a:lnTo>
                    <a:pt x="273" y="207"/>
                  </a:lnTo>
                  <a:lnTo>
                    <a:pt x="239" y="238"/>
                  </a:lnTo>
                  <a:lnTo>
                    <a:pt x="343" y="313"/>
                  </a:lnTo>
                  <a:lnTo>
                    <a:pt x="373" y="291"/>
                  </a:lnTo>
                  <a:lnTo>
                    <a:pt x="406" y="274"/>
                  </a:lnTo>
                  <a:lnTo>
                    <a:pt x="442" y="262"/>
                  </a:lnTo>
                  <a:lnTo>
                    <a:pt x="442" y="132"/>
                  </a:lnTo>
                  <a:close/>
                  <a:moveTo>
                    <a:pt x="568" y="132"/>
                  </a:moveTo>
                  <a:lnTo>
                    <a:pt x="568" y="262"/>
                  </a:lnTo>
                  <a:lnTo>
                    <a:pt x="600" y="273"/>
                  </a:lnTo>
                  <a:lnTo>
                    <a:pt x="631" y="288"/>
                  </a:lnTo>
                  <a:lnTo>
                    <a:pt x="658" y="307"/>
                  </a:lnTo>
                  <a:lnTo>
                    <a:pt x="760" y="228"/>
                  </a:lnTo>
                  <a:lnTo>
                    <a:pt x="727" y="199"/>
                  </a:lnTo>
                  <a:lnTo>
                    <a:pt x="690" y="176"/>
                  </a:lnTo>
                  <a:lnTo>
                    <a:pt x="651" y="156"/>
                  </a:lnTo>
                  <a:lnTo>
                    <a:pt x="611" y="143"/>
                  </a:lnTo>
                  <a:lnTo>
                    <a:pt x="568" y="132"/>
                  </a:lnTo>
                  <a:close/>
                  <a:moveTo>
                    <a:pt x="490" y="0"/>
                  </a:moveTo>
                  <a:lnTo>
                    <a:pt x="542" y="1"/>
                  </a:lnTo>
                  <a:lnTo>
                    <a:pt x="594" y="8"/>
                  </a:lnTo>
                  <a:lnTo>
                    <a:pt x="644" y="20"/>
                  </a:lnTo>
                  <a:lnTo>
                    <a:pt x="693" y="37"/>
                  </a:lnTo>
                  <a:lnTo>
                    <a:pt x="741" y="59"/>
                  </a:lnTo>
                  <a:lnTo>
                    <a:pt x="786" y="85"/>
                  </a:lnTo>
                  <a:lnTo>
                    <a:pt x="828" y="117"/>
                  </a:lnTo>
                  <a:lnTo>
                    <a:pt x="867" y="154"/>
                  </a:lnTo>
                  <a:lnTo>
                    <a:pt x="904" y="196"/>
                  </a:lnTo>
                  <a:lnTo>
                    <a:pt x="935" y="242"/>
                  </a:lnTo>
                  <a:lnTo>
                    <a:pt x="963" y="291"/>
                  </a:lnTo>
                  <a:lnTo>
                    <a:pt x="983" y="342"/>
                  </a:lnTo>
                  <a:lnTo>
                    <a:pt x="998" y="396"/>
                  </a:lnTo>
                  <a:lnTo>
                    <a:pt x="1007" y="450"/>
                  </a:lnTo>
                  <a:lnTo>
                    <a:pt x="1011" y="506"/>
                  </a:lnTo>
                  <a:lnTo>
                    <a:pt x="1007" y="565"/>
                  </a:lnTo>
                  <a:lnTo>
                    <a:pt x="997" y="622"/>
                  </a:lnTo>
                  <a:lnTo>
                    <a:pt x="981" y="676"/>
                  </a:lnTo>
                  <a:lnTo>
                    <a:pt x="959" y="728"/>
                  </a:lnTo>
                  <a:lnTo>
                    <a:pt x="932" y="777"/>
                  </a:lnTo>
                  <a:lnTo>
                    <a:pt x="899" y="822"/>
                  </a:lnTo>
                  <a:lnTo>
                    <a:pt x="863" y="864"/>
                  </a:lnTo>
                  <a:lnTo>
                    <a:pt x="821" y="900"/>
                  </a:lnTo>
                  <a:lnTo>
                    <a:pt x="775" y="933"/>
                  </a:lnTo>
                  <a:lnTo>
                    <a:pt x="727" y="960"/>
                  </a:lnTo>
                  <a:lnTo>
                    <a:pt x="675" y="982"/>
                  </a:lnTo>
                  <a:lnTo>
                    <a:pt x="620" y="998"/>
                  </a:lnTo>
                  <a:lnTo>
                    <a:pt x="564" y="1009"/>
                  </a:lnTo>
                  <a:lnTo>
                    <a:pt x="505" y="1012"/>
                  </a:lnTo>
                  <a:lnTo>
                    <a:pt x="452" y="1010"/>
                  </a:lnTo>
                  <a:lnTo>
                    <a:pt x="401" y="1002"/>
                  </a:lnTo>
                  <a:lnTo>
                    <a:pt x="350" y="988"/>
                  </a:lnTo>
                  <a:lnTo>
                    <a:pt x="302" y="969"/>
                  </a:lnTo>
                  <a:lnTo>
                    <a:pt x="255" y="945"/>
                  </a:lnTo>
                  <a:lnTo>
                    <a:pt x="210" y="918"/>
                  </a:lnTo>
                  <a:lnTo>
                    <a:pt x="168" y="883"/>
                  </a:lnTo>
                  <a:lnTo>
                    <a:pt x="130" y="845"/>
                  </a:lnTo>
                  <a:lnTo>
                    <a:pt x="96" y="804"/>
                  </a:lnTo>
                  <a:lnTo>
                    <a:pt x="68" y="759"/>
                  </a:lnTo>
                  <a:lnTo>
                    <a:pt x="43" y="713"/>
                  </a:lnTo>
                  <a:lnTo>
                    <a:pt x="25" y="665"/>
                  </a:lnTo>
                  <a:lnTo>
                    <a:pt x="11" y="614"/>
                  </a:lnTo>
                  <a:lnTo>
                    <a:pt x="3" y="564"/>
                  </a:lnTo>
                  <a:lnTo>
                    <a:pt x="0" y="512"/>
                  </a:lnTo>
                  <a:lnTo>
                    <a:pt x="2" y="460"/>
                  </a:lnTo>
                  <a:lnTo>
                    <a:pt x="9" y="408"/>
                  </a:lnTo>
                  <a:lnTo>
                    <a:pt x="22" y="357"/>
                  </a:lnTo>
                  <a:lnTo>
                    <a:pt x="40" y="307"/>
                  </a:lnTo>
                  <a:lnTo>
                    <a:pt x="64" y="259"/>
                  </a:lnTo>
                  <a:lnTo>
                    <a:pt x="94" y="212"/>
                  </a:lnTo>
                  <a:lnTo>
                    <a:pt x="146" y="248"/>
                  </a:lnTo>
                  <a:lnTo>
                    <a:pt x="94" y="212"/>
                  </a:lnTo>
                  <a:lnTo>
                    <a:pt x="125" y="174"/>
                  </a:lnTo>
                  <a:lnTo>
                    <a:pt x="158" y="138"/>
                  </a:lnTo>
                  <a:lnTo>
                    <a:pt x="195" y="106"/>
                  </a:lnTo>
                  <a:lnTo>
                    <a:pt x="241" y="75"/>
                  </a:lnTo>
                  <a:lnTo>
                    <a:pt x="288" y="49"/>
                  </a:lnTo>
                  <a:lnTo>
                    <a:pt x="338" y="29"/>
                  </a:lnTo>
                  <a:lnTo>
                    <a:pt x="388" y="14"/>
                  </a:lnTo>
                  <a:lnTo>
                    <a:pt x="439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-6774" y="5274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6774" y="5358"/>
              <a:ext cx="273" cy="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-6774" y="5443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6774" y="5527"/>
              <a:ext cx="147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7196" y="6033"/>
              <a:ext cx="106" cy="148"/>
            </a:xfrm>
            <a:custGeom>
              <a:avLst/>
              <a:gdLst>
                <a:gd name="T0" fmla="*/ 126 w 316"/>
                <a:gd name="T1" fmla="*/ 127 h 443"/>
                <a:gd name="T2" fmla="*/ 126 w 316"/>
                <a:gd name="T3" fmla="*/ 317 h 443"/>
                <a:gd name="T4" fmla="*/ 189 w 316"/>
                <a:gd name="T5" fmla="*/ 317 h 443"/>
                <a:gd name="T6" fmla="*/ 189 w 316"/>
                <a:gd name="T7" fmla="*/ 127 h 443"/>
                <a:gd name="T8" fmla="*/ 126 w 316"/>
                <a:gd name="T9" fmla="*/ 127 h 443"/>
                <a:gd name="T10" fmla="*/ 63 w 316"/>
                <a:gd name="T11" fmla="*/ 0 h 443"/>
                <a:gd name="T12" fmla="*/ 253 w 316"/>
                <a:gd name="T13" fmla="*/ 0 h 443"/>
                <a:gd name="T14" fmla="*/ 272 w 316"/>
                <a:gd name="T15" fmla="*/ 4 h 443"/>
                <a:gd name="T16" fmla="*/ 289 w 316"/>
                <a:gd name="T17" fmla="*/ 13 h 443"/>
                <a:gd name="T18" fmla="*/ 303 w 316"/>
                <a:gd name="T19" fmla="*/ 27 h 443"/>
                <a:gd name="T20" fmla="*/ 312 w 316"/>
                <a:gd name="T21" fmla="*/ 44 h 443"/>
                <a:gd name="T22" fmla="*/ 316 w 316"/>
                <a:gd name="T23" fmla="*/ 64 h 443"/>
                <a:gd name="T24" fmla="*/ 316 w 316"/>
                <a:gd name="T25" fmla="*/ 380 h 443"/>
                <a:gd name="T26" fmla="*/ 312 w 316"/>
                <a:gd name="T27" fmla="*/ 399 h 443"/>
                <a:gd name="T28" fmla="*/ 303 w 316"/>
                <a:gd name="T29" fmla="*/ 417 h 443"/>
                <a:gd name="T30" fmla="*/ 289 w 316"/>
                <a:gd name="T31" fmla="*/ 430 h 443"/>
                <a:gd name="T32" fmla="*/ 272 w 316"/>
                <a:gd name="T33" fmla="*/ 440 h 443"/>
                <a:gd name="T34" fmla="*/ 253 w 316"/>
                <a:gd name="T35" fmla="*/ 443 h 443"/>
                <a:gd name="T36" fmla="*/ 63 w 316"/>
                <a:gd name="T37" fmla="*/ 443 h 443"/>
                <a:gd name="T38" fmla="*/ 42 w 316"/>
                <a:gd name="T39" fmla="*/ 440 h 443"/>
                <a:gd name="T40" fmla="*/ 25 w 316"/>
                <a:gd name="T41" fmla="*/ 430 h 443"/>
                <a:gd name="T42" fmla="*/ 11 w 316"/>
                <a:gd name="T43" fmla="*/ 417 h 443"/>
                <a:gd name="T44" fmla="*/ 2 w 316"/>
                <a:gd name="T45" fmla="*/ 399 h 443"/>
                <a:gd name="T46" fmla="*/ 0 w 316"/>
                <a:gd name="T47" fmla="*/ 380 h 443"/>
                <a:gd name="T48" fmla="*/ 0 w 316"/>
                <a:gd name="T49" fmla="*/ 64 h 443"/>
                <a:gd name="T50" fmla="*/ 2 w 316"/>
                <a:gd name="T51" fmla="*/ 44 h 443"/>
                <a:gd name="T52" fmla="*/ 11 w 316"/>
                <a:gd name="T53" fmla="*/ 27 h 443"/>
                <a:gd name="T54" fmla="*/ 25 w 316"/>
                <a:gd name="T55" fmla="*/ 13 h 443"/>
                <a:gd name="T56" fmla="*/ 42 w 316"/>
                <a:gd name="T57" fmla="*/ 4 h 443"/>
                <a:gd name="T58" fmla="*/ 63 w 316"/>
                <a:gd name="T5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443">
                  <a:moveTo>
                    <a:pt x="126" y="127"/>
                  </a:moveTo>
                  <a:lnTo>
                    <a:pt x="126" y="317"/>
                  </a:lnTo>
                  <a:lnTo>
                    <a:pt x="189" y="317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380"/>
                  </a:lnTo>
                  <a:lnTo>
                    <a:pt x="312" y="399"/>
                  </a:lnTo>
                  <a:lnTo>
                    <a:pt x="303" y="417"/>
                  </a:lnTo>
                  <a:lnTo>
                    <a:pt x="289" y="430"/>
                  </a:lnTo>
                  <a:lnTo>
                    <a:pt x="272" y="440"/>
                  </a:lnTo>
                  <a:lnTo>
                    <a:pt x="253" y="443"/>
                  </a:lnTo>
                  <a:lnTo>
                    <a:pt x="63" y="443"/>
                  </a:lnTo>
                  <a:lnTo>
                    <a:pt x="42" y="440"/>
                  </a:lnTo>
                  <a:lnTo>
                    <a:pt x="25" y="430"/>
                  </a:lnTo>
                  <a:lnTo>
                    <a:pt x="11" y="417"/>
                  </a:lnTo>
                  <a:lnTo>
                    <a:pt x="2" y="399"/>
                  </a:lnTo>
                  <a:lnTo>
                    <a:pt x="0" y="380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7069" y="5949"/>
              <a:ext cx="105" cy="232"/>
            </a:xfrm>
            <a:custGeom>
              <a:avLst/>
              <a:gdLst>
                <a:gd name="T0" fmla="*/ 126 w 316"/>
                <a:gd name="T1" fmla="*/ 127 h 696"/>
                <a:gd name="T2" fmla="*/ 126 w 316"/>
                <a:gd name="T3" fmla="*/ 570 h 696"/>
                <a:gd name="T4" fmla="*/ 189 w 316"/>
                <a:gd name="T5" fmla="*/ 570 h 696"/>
                <a:gd name="T6" fmla="*/ 189 w 316"/>
                <a:gd name="T7" fmla="*/ 127 h 696"/>
                <a:gd name="T8" fmla="*/ 126 w 316"/>
                <a:gd name="T9" fmla="*/ 127 h 696"/>
                <a:gd name="T10" fmla="*/ 63 w 316"/>
                <a:gd name="T11" fmla="*/ 0 h 696"/>
                <a:gd name="T12" fmla="*/ 253 w 316"/>
                <a:gd name="T13" fmla="*/ 0 h 696"/>
                <a:gd name="T14" fmla="*/ 272 w 316"/>
                <a:gd name="T15" fmla="*/ 4 h 696"/>
                <a:gd name="T16" fmla="*/ 289 w 316"/>
                <a:gd name="T17" fmla="*/ 13 h 696"/>
                <a:gd name="T18" fmla="*/ 303 w 316"/>
                <a:gd name="T19" fmla="*/ 27 h 696"/>
                <a:gd name="T20" fmla="*/ 312 w 316"/>
                <a:gd name="T21" fmla="*/ 44 h 696"/>
                <a:gd name="T22" fmla="*/ 316 w 316"/>
                <a:gd name="T23" fmla="*/ 64 h 696"/>
                <a:gd name="T24" fmla="*/ 316 w 316"/>
                <a:gd name="T25" fmla="*/ 633 h 696"/>
                <a:gd name="T26" fmla="*/ 312 w 316"/>
                <a:gd name="T27" fmla="*/ 652 h 696"/>
                <a:gd name="T28" fmla="*/ 303 w 316"/>
                <a:gd name="T29" fmla="*/ 670 h 696"/>
                <a:gd name="T30" fmla="*/ 289 w 316"/>
                <a:gd name="T31" fmla="*/ 683 h 696"/>
                <a:gd name="T32" fmla="*/ 272 w 316"/>
                <a:gd name="T33" fmla="*/ 693 h 696"/>
                <a:gd name="T34" fmla="*/ 253 w 316"/>
                <a:gd name="T35" fmla="*/ 696 h 696"/>
                <a:gd name="T36" fmla="*/ 63 w 316"/>
                <a:gd name="T37" fmla="*/ 696 h 696"/>
                <a:gd name="T38" fmla="*/ 42 w 316"/>
                <a:gd name="T39" fmla="*/ 693 h 696"/>
                <a:gd name="T40" fmla="*/ 25 w 316"/>
                <a:gd name="T41" fmla="*/ 683 h 696"/>
                <a:gd name="T42" fmla="*/ 11 w 316"/>
                <a:gd name="T43" fmla="*/ 670 h 696"/>
                <a:gd name="T44" fmla="*/ 2 w 316"/>
                <a:gd name="T45" fmla="*/ 652 h 696"/>
                <a:gd name="T46" fmla="*/ 0 w 316"/>
                <a:gd name="T47" fmla="*/ 633 h 696"/>
                <a:gd name="T48" fmla="*/ 0 w 316"/>
                <a:gd name="T49" fmla="*/ 64 h 696"/>
                <a:gd name="T50" fmla="*/ 2 w 316"/>
                <a:gd name="T51" fmla="*/ 44 h 696"/>
                <a:gd name="T52" fmla="*/ 11 w 316"/>
                <a:gd name="T53" fmla="*/ 27 h 696"/>
                <a:gd name="T54" fmla="*/ 25 w 316"/>
                <a:gd name="T55" fmla="*/ 13 h 696"/>
                <a:gd name="T56" fmla="*/ 42 w 316"/>
                <a:gd name="T57" fmla="*/ 4 h 696"/>
                <a:gd name="T58" fmla="*/ 63 w 316"/>
                <a:gd name="T5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696">
                  <a:moveTo>
                    <a:pt x="126" y="127"/>
                  </a:moveTo>
                  <a:lnTo>
                    <a:pt x="126" y="570"/>
                  </a:lnTo>
                  <a:lnTo>
                    <a:pt x="189" y="570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633"/>
                  </a:lnTo>
                  <a:lnTo>
                    <a:pt x="312" y="652"/>
                  </a:lnTo>
                  <a:lnTo>
                    <a:pt x="303" y="670"/>
                  </a:lnTo>
                  <a:lnTo>
                    <a:pt x="289" y="683"/>
                  </a:lnTo>
                  <a:lnTo>
                    <a:pt x="272" y="693"/>
                  </a:lnTo>
                  <a:lnTo>
                    <a:pt x="253" y="696"/>
                  </a:lnTo>
                  <a:lnTo>
                    <a:pt x="63" y="696"/>
                  </a:lnTo>
                  <a:lnTo>
                    <a:pt x="42" y="693"/>
                  </a:lnTo>
                  <a:lnTo>
                    <a:pt x="25" y="683"/>
                  </a:lnTo>
                  <a:lnTo>
                    <a:pt x="11" y="670"/>
                  </a:lnTo>
                  <a:lnTo>
                    <a:pt x="2" y="652"/>
                  </a:lnTo>
                  <a:lnTo>
                    <a:pt x="0" y="633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-6943" y="5843"/>
              <a:ext cx="105" cy="338"/>
            </a:xfrm>
            <a:custGeom>
              <a:avLst/>
              <a:gdLst>
                <a:gd name="T0" fmla="*/ 126 w 316"/>
                <a:gd name="T1" fmla="*/ 127 h 1012"/>
                <a:gd name="T2" fmla="*/ 126 w 316"/>
                <a:gd name="T3" fmla="*/ 886 h 1012"/>
                <a:gd name="T4" fmla="*/ 190 w 316"/>
                <a:gd name="T5" fmla="*/ 886 h 1012"/>
                <a:gd name="T6" fmla="*/ 190 w 316"/>
                <a:gd name="T7" fmla="*/ 127 h 1012"/>
                <a:gd name="T8" fmla="*/ 126 w 316"/>
                <a:gd name="T9" fmla="*/ 127 h 1012"/>
                <a:gd name="T10" fmla="*/ 63 w 316"/>
                <a:gd name="T11" fmla="*/ 0 h 1012"/>
                <a:gd name="T12" fmla="*/ 253 w 316"/>
                <a:gd name="T13" fmla="*/ 0 h 1012"/>
                <a:gd name="T14" fmla="*/ 272 w 316"/>
                <a:gd name="T15" fmla="*/ 3 h 1012"/>
                <a:gd name="T16" fmla="*/ 290 w 316"/>
                <a:gd name="T17" fmla="*/ 13 h 1012"/>
                <a:gd name="T18" fmla="*/ 303 w 316"/>
                <a:gd name="T19" fmla="*/ 26 h 1012"/>
                <a:gd name="T20" fmla="*/ 313 w 316"/>
                <a:gd name="T21" fmla="*/ 44 h 1012"/>
                <a:gd name="T22" fmla="*/ 316 w 316"/>
                <a:gd name="T23" fmla="*/ 63 h 1012"/>
                <a:gd name="T24" fmla="*/ 316 w 316"/>
                <a:gd name="T25" fmla="*/ 949 h 1012"/>
                <a:gd name="T26" fmla="*/ 313 w 316"/>
                <a:gd name="T27" fmla="*/ 968 h 1012"/>
                <a:gd name="T28" fmla="*/ 303 w 316"/>
                <a:gd name="T29" fmla="*/ 986 h 1012"/>
                <a:gd name="T30" fmla="*/ 290 w 316"/>
                <a:gd name="T31" fmla="*/ 999 h 1012"/>
                <a:gd name="T32" fmla="*/ 272 w 316"/>
                <a:gd name="T33" fmla="*/ 1009 h 1012"/>
                <a:gd name="T34" fmla="*/ 253 w 316"/>
                <a:gd name="T35" fmla="*/ 1012 h 1012"/>
                <a:gd name="T36" fmla="*/ 63 w 316"/>
                <a:gd name="T37" fmla="*/ 1012 h 1012"/>
                <a:gd name="T38" fmla="*/ 43 w 316"/>
                <a:gd name="T39" fmla="*/ 1009 h 1012"/>
                <a:gd name="T40" fmla="*/ 25 w 316"/>
                <a:gd name="T41" fmla="*/ 999 h 1012"/>
                <a:gd name="T42" fmla="*/ 12 w 316"/>
                <a:gd name="T43" fmla="*/ 986 h 1012"/>
                <a:gd name="T44" fmla="*/ 2 w 316"/>
                <a:gd name="T45" fmla="*/ 968 h 1012"/>
                <a:gd name="T46" fmla="*/ 0 w 316"/>
                <a:gd name="T47" fmla="*/ 949 h 1012"/>
                <a:gd name="T48" fmla="*/ 0 w 316"/>
                <a:gd name="T49" fmla="*/ 63 h 1012"/>
                <a:gd name="T50" fmla="*/ 2 w 316"/>
                <a:gd name="T51" fmla="*/ 44 h 1012"/>
                <a:gd name="T52" fmla="*/ 12 w 316"/>
                <a:gd name="T53" fmla="*/ 26 h 1012"/>
                <a:gd name="T54" fmla="*/ 25 w 316"/>
                <a:gd name="T55" fmla="*/ 13 h 1012"/>
                <a:gd name="T56" fmla="*/ 43 w 316"/>
                <a:gd name="T57" fmla="*/ 3 h 1012"/>
                <a:gd name="T58" fmla="*/ 63 w 316"/>
                <a:gd name="T5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012">
                  <a:moveTo>
                    <a:pt x="126" y="127"/>
                  </a:moveTo>
                  <a:lnTo>
                    <a:pt x="126" y="886"/>
                  </a:lnTo>
                  <a:lnTo>
                    <a:pt x="190" y="886"/>
                  </a:lnTo>
                  <a:lnTo>
                    <a:pt x="190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3"/>
                  </a:lnTo>
                  <a:lnTo>
                    <a:pt x="290" y="13"/>
                  </a:lnTo>
                  <a:lnTo>
                    <a:pt x="303" y="26"/>
                  </a:lnTo>
                  <a:lnTo>
                    <a:pt x="313" y="44"/>
                  </a:lnTo>
                  <a:lnTo>
                    <a:pt x="316" y="63"/>
                  </a:lnTo>
                  <a:lnTo>
                    <a:pt x="316" y="949"/>
                  </a:lnTo>
                  <a:lnTo>
                    <a:pt x="313" y="968"/>
                  </a:lnTo>
                  <a:lnTo>
                    <a:pt x="303" y="986"/>
                  </a:lnTo>
                  <a:lnTo>
                    <a:pt x="290" y="999"/>
                  </a:lnTo>
                  <a:lnTo>
                    <a:pt x="272" y="1009"/>
                  </a:lnTo>
                  <a:lnTo>
                    <a:pt x="253" y="1012"/>
                  </a:lnTo>
                  <a:lnTo>
                    <a:pt x="63" y="1012"/>
                  </a:lnTo>
                  <a:lnTo>
                    <a:pt x="43" y="1009"/>
                  </a:lnTo>
                  <a:lnTo>
                    <a:pt x="25" y="999"/>
                  </a:lnTo>
                  <a:lnTo>
                    <a:pt x="12" y="986"/>
                  </a:lnTo>
                  <a:lnTo>
                    <a:pt x="2" y="968"/>
                  </a:lnTo>
                  <a:lnTo>
                    <a:pt x="0" y="949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6817" y="5738"/>
              <a:ext cx="106" cy="443"/>
            </a:xfrm>
            <a:custGeom>
              <a:avLst/>
              <a:gdLst>
                <a:gd name="T0" fmla="*/ 127 w 316"/>
                <a:gd name="T1" fmla="*/ 126 h 1328"/>
                <a:gd name="T2" fmla="*/ 127 w 316"/>
                <a:gd name="T3" fmla="*/ 1202 h 1328"/>
                <a:gd name="T4" fmla="*/ 190 w 316"/>
                <a:gd name="T5" fmla="*/ 1202 h 1328"/>
                <a:gd name="T6" fmla="*/ 190 w 316"/>
                <a:gd name="T7" fmla="*/ 126 h 1328"/>
                <a:gd name="T8" fmla="*/ 127 w 316"/>
                <a:gd name="T9" fmla="*/ 126 h 1328"/>
                <a:gd name="T10" fmla="*/ 63 w 316"/>
                <a:gd name="T11" fmla="*/ 0 h 1328"/>
                <a:gd name="T12" fmla="*/ 253 w 316"/>
                <a:gd name="T13" fmla="*/ 0 h 1328"/>
                <a:gd name="T14" fmla="*/ 273 w 316"/>
                <a:gd name="T15" fmla="*/ 3 h 1328"/>
                <a:gd name="T16" fmla="*/ 290 w 316"/>
                <a:gd name="T17" fmla="*/ 12 h 1328"/>
                <a:gd name="T18" fmla="*/ 304 w 316"/>
                <a:gd name="T19" fmla="*/ 26 h 1328"/>
                <a:gd name="T20" fmla="*/ 313 w 316"/>
                <a:gd name="T21" fmla="*/ 43 h 1328"/>
                <a:gd name="T22" fmla="*/ 316 w 316"/>
                <a:gd name="T23" fmla="*/ 63 h 1328"/>
                <a:gd name="T24" fmla="*/ 316 w 316"/>
                <a:gd name="T25" fmla="*/ 1265 h 1328"/>
                <a:gd name="T26" fmla="*/ 313 w 316"/>
                <a:gd name="T27" fmla="*/ 1284 h 1328"/>
                <a:gd name="T28" fmla="*/ 304 w 316"/>
                <a:gd name="T29" fmla="*/ 1302 h 1328"/>
                <a:gd name="T30" fmla="*/ 290 w 316"/>
                <a:gd name="T31" fmla="*/ 1315 h 1328"/>
                <a:gd name="T32" fmla="*/ 273 w 316"/>
                <a:gd name="T33" fmla="*/ 1325 h 1328"/>
                <a:gd name="T34" fmla="*/ 253 w 316"/>
                <a:gd name="T35" fmla="*/ 1328 h 1328"/>
                <a:gd name="T36" fmla="*/ 63 w 316"/>
                <a:gd name="T37" fmla="*/ 1328 h 1328"/>
                <a:gd name="T38" fmla="*/ 43 w 316"/>
                <a:gd name="T39" fmla="*/ 1325 h 1328"/>
                <a:gd name="T40" fmla="*/ 25 w 316"/>
                <a:gd name="T41" fmla="*/ 1315 h 1328"/>
                <a:gd name="T42" fmla="*/ 12 w 316"/>
                <a:gd name="T43" fmla="*/ 1302 h 1328"/>
                <a:gd name="T44" fmla="*/ 3 w 316"/>
                <a:gd name="T45" fmla="*/ 1284 h 1328"/>
                <a:gd name="T46" fmla="*/ 0 w 316"/>
                <a:gd name="T47" fmla="*/ 1265 h 1328"/>
                <a:gd name="T48" fmla="*/ 0 w 316"/>
                <a:gd name="T49" fmla="*/ 63 h 1328"/>
                <a:gd name="T50" fmla="*/ 3 w 316"/>
                <a:gd name="T51" fmla="*/ 43 h 1328"/>
                <a:gd name="T52" fmla="*/ 12 w 316"/>
                <a:gd name="T53" fmla="*/ 26 h 1328"/>
                <a:gd name="T54" fmla="*/ 25 w 316"/>
                <a:gd name="T55" fmla="*/ 12 h 1328"/>
                <a:gd name="T56" fmla="*/ 43 w 316"/>
                <a:gd name="T57" fmla="*/ 3 h 1328"/>
                <a:gd name="T58" fmla="*/ 63 w 316"/>
                <a:gd name="T59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328">
                  <a:moveTo>
                    <a:pt x="127" y="126"/>
                  </a:moveTo>
                  <a:lnTo>
                    <a:pt x="127" y="1202"/>
                  </a:lnTo>
                  <a:lnTo>
                    <a:pt x="190" y="1202"/>
                  </a:lnTo>
                  <a:lnTo>
                    <a:pt x="190" y="126"/>
                  </a:lnTo>
                  <a:lnTo>
                    <a:pt x="127" y="126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3" y="3"/>
                  </a:lnTo>
                  <a:lnTo>
                    <a:pt x="290" y="12"/>
                  </a:lnTo>
                  <a:lnTo>
                    <a:pt x="304" y="26"/>
                  </a:lnTo>
                  <a:lnTo>
                    <a:pt x="313" y="43"/>
                  </a:lnTo>
                  <a:lnTo>
                    <a:pt x="316" y="63"/>
                  </a:lnTo>
                  <a:lnTo>
                    <a:pt x="316" y="1265"/>
                  </a:lnTo>
                  <a:lnTo>
                    <a:pt x="313" y="1284"/>
                  </a:lnTo>
                  <a:lnTo>
                    <a:pt x="304" y="1302"/>
                  </a:lnTo>
                  <a:lnTo>
                    <a:pt x="290" y="1315"/>
                  </a:lnTo>
                  <a:lnTo>
                    <a:pt x="273" y="1325"/>
                  </a:lnTo>
                  <a:lnTo>
                    <a:pt x="253" y="1328"/>
                  </a:lnTo>
                  <a:lnTo>
                    <a:pt x="63" y="1328"/>
                  </a:lnTo>
                  <a:lnTo>
                    <a:pt x="43" y="1325"/>
                  </a:lnTo>
                  <a:lnTo>
                    <a:pt x="25" y="1315"/>
                  </a:lnTo>
                  <a:lnTo>
                    <a:pt x="12" y="1302"/>
                  </a:lnTo>
                  <a:lnTo>
                    <a:pt x="3" y="1284"/>
                  </a:lnTo>
                  <a:lnTo>
                    <a:pt x="0" y="1265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-7196" y="5633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-7196" y="5696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-7196" y="5759"/>
              <a:ext cx="85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72"/>
          <p:cNvGrpSpPr/>
          <p:nvPr/>
        </p:nvGrpSpPr>
        <p:grpSpPr>
          <a:xfrm>
            <a:off x="7993067" y="4432302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05"/>
          <p:cNvGrpSpPr/>
          <p:nvPr/>
        </p:nvGrpSpPr>
        <p:grpSpPr>
          <a:xfrm>
            <a:off x="411145" y="4393761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40"/>
          <p:cNvGrpSpPr/>
          <p:nvPr/>
        </p:nvGrpSpPr>
        <p:grpSpPr>
          <a:xfrm>
            <a:off x="8035062" y="224972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20"/>
          <p:cNvGrpSpPr>
            <a:grpSpLocks noChangeAspect="1"/>
          </p:cNvGrpSpPr>
          <p:nvPr/>
        </p:nvGrpSpPr>
        <p:grpSpPr bwMode="auto">
          <a:xfrm>
            <a:off x="396771" y="3219088"/>
            <a:ext cx="999338" cy="1077140"/>
            <a:chOff x="-7155" y="-2795"/>
            <a:chExt cx="1551" cy="1551"/>
          </a:xfrm>
          <a:solidFill>
            <a:schemeClr val="bg1">
              <a:lumMod val="75000"/>
            </a:schemeClr>
          </a:solidFill>
        </p:grpSpPr>
        <p:sp>
          <p:nvSpPr>
            <p:cNvPr id="176" name="Freeform 22"/>
            <p:cNvSpPr>
              <a:spLocks noEditPoints="1"/>
            </p:cNvSpPr>
            <p:nvPr/>
          </p:nvSpPr>
          <p:spPr bwMode="auto">
            <a:xfrm>
              <a:off x="-7155" y="-2795"/>
              <a:ext cx="1551" cy="1551"/>
            </a:xfrm>
            <a:custGeom>
              <a:avLst/>
              <a:gdLst>
                <a:gd name="T0" fmla="*/ 2552 w 4653"/>
                <a:gd name="T1" fmla="*/ 4353 h 4653"/>
                <a:gd name="T2" fmla="*/ 2852 w 4653"/>
                <a:gd name="T3" fmla="*/ 4353 h 4653"/>
                <a:gd name="T4" fmla="*/ 2852 w 4653"/>
                <a:gd name="T5" fmla="*/ 4052 h 4653"/>
                <a:gd name="T6" fmla="*/ 1504 w 4653"/>
                <a:gd name="T7" fmla="*/ 3187 h 4653"/>
                <a:gd name="T8" fmla="*/ 1846 w 4653"/>
                <a:gd name="T9" fmla="*/ 3831 h 4653"/>
                <a:gd name="T10" fmla="*/ 2868 w 4653"/>
                <a:gd name="T11" fmla="*/ 3858 h 4653"/>
                <a:gd name="T12" fmla="*/ 3150 w 4653"/>
                <a:gd name="T13" fmla="*/ 3195 h 4653"/>
                <a:gd name="T14" fmla="*/ 2680 w 4653"/>
                <a:gd name="T15" fmla="*/ 3051 h 4653"/>
                <a:gd name="T16" fmla="*/ 2565 w 4653"/>
                <a:gd name="T17" fmla="*/ 3216 h 4653"/>
                <a:gd name="T18" fmla="*/ 2380 w 4653"/>
                <a:gd name="T19" fmla="*/ 3298 h 4653"/>
                <a:gd name="T20" fmla="*/ 2327 w 4653"/>
                <a:gd name="T21" fmla="*/ 3377 h 4653"/>
                <a:gd name="T22" fmla="*/ 2149 w 4653"/>
                <a:gd name="T23" fmla="*/ 3161 h 4653"/>
                <a:gd name="T24" fmla="*/ 2028 w 4653"/>
                <a:gd name="T25" fmla="*/ 2902 h 4653"/>
                <a:gd name="T26" fmla="*/ 1801 w 4653"/>
                <a:gd name="T27" fmla="*/ 2177 h 4653"/>
                <a:gd name="T28" fmla="*/ 1743 w 4653"/>
                <a:gd name="T29" fmla="*/ 1999 h 4653"/>
                <a:gd name="T30" fmla="*/ 1596 w 4653"/>
                <a:gd name="T31" fmla="*/ 1892 h 4653"/>
                <a:gd name="T32" fmla="*/ 3752 w 4653"/>
                <a:gd name="T33" fmla="*/ 2702 h 4653"/>
                <a:gd name="T34" fmla="*/ 2208 w 4653"/>
                <a:gd name="T35" fmla="*/ 2910 h 4653"/>
                <a:gd name="T36" fmla="*/ 2312 w 4653"/>
                <a:gd name="T37" fmla="*/ 3151 h 4653"/>
                <a:gd name="T38" fmla="*/ 2441 w 4653"/>
                <a:gd name="T39" fmla="*/ 3122 h 4653"/>
                <a:gd name="T40" fmla="*/ 2538 w 4653"/>
                <a:gd name="T41" fmla="*/ 3005 h 4653"/>
                <a:gd name="T42" fmla="*/ 4127 w 4653"/>
                <a:gd name="T43" fmla="*/ 2852 h 4653"/>
                <a:gd name="T44" fmla="*/ 526 w 4653"/>
                <a:gd name="T45" fmla="*/ 2852 h 4653"/>
                <a:gd name="T46" fmla="*/ 901 w 4653"/>
                <a:gd name="T47" fmla="*/ 526 h 4653"/>
                <a:gd name="T48" fmla="*/ 1351 w 4653"/>
                <a:gd name="T49" fmla="*/ 2552 h 4653"/>
                <a:gd name="T50" fmla="*/ 1383 w 4653"/>
                <a:gd name="T51" fmla="*/ 1782 h 4653"/>
                <a:gd name="T52" fmla="*/ 1502 w 4653"/>
                <a:gd name="T53" fmla="*/ 1726 h 4653"/>
                <a:gd name="T54" fmla="*/ 1729 w 4653"/>
                <a:gd name="T55" fmla="*/ 1788 h 4653"/>
                <a:gd name="T56" fmla="*/ 1889 w 4653"/>
                <a:gd name="T57" fmla="*/ 1949 h 4653"/>
                <a:gd name="T58" fmla="*/ 1951 w 4653"/>
                <a:gd name="T59" fmla="*/ 2177 h 4653"/>
                <a:gd name="T60" fmla="*/ 2401 w 4653"/>
                <a:gd name="T61" fmla="*/ 1426 h 4653"/>
                <a:gd name="T62" fmla="*/ 2927 w 4653"/>
                <a:gd name="T63" fmla="*/ 149 h 4653"/>
                <a:gd name="T64" fmla="*/ 2680 w 4653"/>
                <a:gd name="T65" fmla="*/ 212 h 4653"/>
                <a:gd name="T66" fmla="*/ 2496 w 4653"/>
                <a:gd name="T67" fmla="*/ 375 h 4653"/>
                <a:gd name="T68" fmla="*/ 2405 w 4653"/>
                <a:gd name="T69" fmla="*/ 609 h 4653"/>
                <a:gd name="T70" fmla="*/ 2252 w 4653"/>
                <a:gd name="T71" fmla="*/ 675 h 4653"/>
                <a:gd name="T72" fmla="*/ 2190 w 4653"/>
                <a:gd name="T73" fmla="*/ 429 h 4653"/>
                <a:gd name="T74" fmla="*/ 2026 w 4653"/>
                <a:gd name="T75" fmla="*/ 244 h 4653"/>
                <a:gd name="T76" fmla="*/ 1792 w 4653"/>
                <a:gd name="T77" fmla="*/ 154 h 4653"/>
                <a:gd name="T78" fmla="*/ 1726 w 4653"/>
                <a:gd name="T79" fmla="*/ 0 h 4653"/>
                <a:gd name="T80" fmla="*/ 2018 w 4653"/>
                <a:gd name="T81" fmla="*/ 66 h 4653"/>
                <a:gd name="T82" fmla="*/ 2246 w 4653"/>
                <a:gd name="T83" fmla="*/ 245 h 4653"/>
                <a:gd name="T84" fmla="*/ 2407 w 4653"/>
                <a:gd name="T85" fmla="*/ 245 h 4653"/>
                <a:gd name="T86" fmla="*/ 2635 w 4653"/>
                <a:gd name="T87" fmla="*/ 66 h 4653"/>
                <a:gd name="T88" fmla="*/ 2927 w 4653"/>
                <a:gd name="T89" fmla="*/ 0 h 4653"/>
                <a:gd name="T90" fmla="*/ 4278 w 4653"/>
                <a:gd name="T91" fmla="*/ 3002 h 4653"/>
                <a:gd name="T92" fmla="*/ 3288 w 4653"/>
                <a:gd name="T93" fmla="*/ 3267 h 4653"/>
                <a:gd name="T94" fmla="*/ 3005 w 4653"/>
                <a:gd name="T95" fmla="*/ 3935 h 4653"/>
                <a:gd name="T96" fmla="*/ 4653 w 4653"/>
                <a:gd name="T97" fmla="*/ 4653 h 4653"/>
                <a:gd name="T98" fmla="*/ 1726 w 4653"/>
                <a:gd name="T99" fmla="*/ 3980 h 4653"/>
                <a:gd name="T100" fmla="*/ 1399 w 4653"/>
                <a:gd name="T101" fmla="*/ 3332 h 4653"/>
                <a:gd name="T102" fmla="*/ 1351 w 4653"/>
                <a:gd name="T103" fmla="*/ 3150 h 4653"/>
                <a:gd name="T104" fmla="*/ 901 w 4653"/>
                <a:gd name="T105" fmla="*/ 375 h 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3" h="4653">
                  <a:moveTo>
                    <a:pt x="1877" y="4052"/>
                  </a:moveTo>
                  <a:lnTo>
                    <a:pt x="1877" y="4203"/>
                  </a:lnTo>
                  <a:lnTo>
                    <a:pt x="2552" y="4203"/>
                  </a:lnTo>
                  <a:lnTo>
                    <a:pt x="2552" y="4353"/>
                  </a:lnTo>
                  <a:lnTo>
                    <a:pt x="1877" y="4353"/>
                  </a:lnTo>
                  <a:lnTo>
                    <a:pt x="1877" y="4504"/>
                  </a:lnTo>
                  <a:lnTo>
                    <a:pt x="2852" y="4504"/>
                  </a:lnTo>
                  <a:lnTo>
                    <a:pt x="2852" y="4353"/>
                  </a:lnTo>
                  <a:lnTo>
                    <a:pt x="2702" y="4353"/>
                  </a:lnTo>
                  <a:lnTo>
                    <a:pt x="2702" y="4203"/>
                  </a:lnTo>
                  <a:lnTo>
                    <a:pt x="2852" y="4203"/>
                  </a:lnTo>
                  <a:lnTo>
                    <a:pt x="2852" y="4052"/>
                  </a:lnTo>
                  <a:lnTo>
                    <a:pt x="1877" y="4052"/>
                  </a:lnTo>
                  <a:close/>
                  <a:moveTo>
                    <a:pt x="1502" y="1877"/>
                  </a:moveTo>
                  <a:lnTo>
                    <a:pt x="1502" y="3150"/>
                  </a:lnTo>
                  <a:lnTo>
                    <a:pt x="1504" y="3187"/>
                  </a:lnTo>
                  <a:lnTo>
                    <a:pt x="1514" y="3225"/>
                  </a:lnTo>
                  <a:lnTo>
                    <a:pt x="1530" y="3259"/>
                  </a:lnTo>
                  <a:lnTo>
                    <a:pt x="1829" y="3799"/>
                  </a:lnTo>
                  <a:lnTo>
                    <a:pt x="1846" y="3831"/>
                  </a:lnTo>
                  <a:lnTo>
                    <a:pt x="1858" y="3866"/>
                  </a:lnTo>
                  <a:lnTo>
                    <a:pt x="1867" y="3903"/>
                  </a:lnTo>
                  <a:lnTo>
                    <a:pt x="2858" y="3903"/>
                  </a:lnTo>
                  <a:lnTo>
                    <a:pt x="2868" y="3858"/>
                  </a:lnTo>
                  <a:lnTo>
                    <a:pt x="2885" y="3814"/>
                  </a:lnTo>
                  <a:lnTo>
                    <a:pt x="3133" y="3254"/>
                  </a:lnTo>
                  <a:lnTo>
                    <a:pt x="3143" y="3225"/>
                  </a:lnTo>
                  <a:lnTo>
                    <a:pt x="3150" y="3195"/>
                  </a:lnTo>
                  <a:lnTo>
                    <a:pt x="3151" y="3164"/>
                  </a:lnTo>
                  <a:lnTo>
                    <a:pt x="3151" y="3002"/>
                  </a:lnTo>
                  <a:lnTo>
                    <a:pt x="2695" y="3002"/>
                  </a:lnTo>
                  <a:lnTo>
                    <a:pt x="2680" y="3051"/>
                  </a:lnTo>
                  <a:lnTo>
                    <a:pt x="2659" y="3099"/>
                  </a:lnTo>
                  <a:lnTo>
                    <a:pt x="2634" y="3143"/>
                  </a:lnTo>
                  <a:lnTo>
                    <a:pt x="2601" y="3181"/>
                  </a:lnTo>
                  <a:lnTo>
                    <a:pt x="2565" y="3216"/>
                  </a:lnTo>
                  <a:lnTo>
                    <a:pt x="2524" y="3246"/>
                  </a:lnTo>
                  <a:lnTo>
                    <a:pt x="2479" y="3270"/>
                  </a:lnTo>
                  <a:lnTo>
                    <a:pt x="2431" y="3287"/>
                  </a:lnTo>
                  <a:lnTo>
                    <a:pt x="2380" y="3298"/>
                  </a:lnTo>
                  <a:lnTo>
                    <a:pt x="2327" y="3302"/>
                  </a:lnTo>
                  <a:lnTo>
                    <a:pt x="2322" y="3302"/>
                  </a:lnTo>
                  <a:lnTo>
                    <a:pt x="2325" y="3339"/>
                  </a:lnTo>
                  <a:lnTo>
                    <a:pt x="2327" y="3377"/>
                  </a:lnTo>
                  <a:lnTo>
                    <a:pt x="2177" y="3377"/>
                  </a:lnTo>
                  <a:lnTo>
                    <a:pt x="2173" y="3304"/>
                  </a:lnTo>
                  <a:lnTo>
                    <a:pt x="2164" y="3232"/>
                  </a:lnTo>
                  <a:lnTo>
                    <a:pt x="2149" y="3161"/>
                  </a:lnTo>
                  <a:lnTo>
                    <a:pt x="2126" y="3092"/>
                  </a:lnTo>
                  <a:lnTo>
                    <a:pt x="2099" y="3026"/>
                  </a:lnTo>
                  <a:lnTo>
                    <a:pt x="2066" y="2962"/>
                  </a:lnTo>
                  <a:lnTo>
                    <a:pt x="2028" y="2902"/>
                  </a:lnTo>
                  <a:lnTo>
                    <a:pt x="1982" y="2844"/>
                  </a:lnTo>
                  <a:lnTo>
                    <a:pt x="1933" y="2790"/>
                  </a:lnTo>
                  <a:lnTo>
                    <a:pt x="1801" y="2658"/>
                  </a:lnTo>
                  <a:lnTo>
                    <a:pt x="1801" y="2177"/>
                  </a:lnTo>
                  <a:lnTo>
                    <a:pt x="1798" y="2128"/>
                  </a:lnTo>
                  <a:lnTo>
                    <a:pt x="1786" y="2081"/>
                  </a:lnTo>
                  <a:lnTo>
                    <a:pt x="1768" y="2039"/>
                  </a:lnTo>
                  <a:lnTo>
                    <a:pt x="1743" y="1999"/>
                  </a:lnTo>
                  <a:lnTo>
                    <a:pt x="1713" y="1964"/>
                  </a:lnTo>
                  <a:lnTo>
                    <a:pt x="1678" y="1935"/>
                  </a:lnTo>
                  <a:lnTo>
                    <a:pt x="1638" y="1909"/>
                  </a:lnTo>
                  <a:lnTo>
                    <a:pt x="1596" y="1892"/>
                  </a:lnTo>
                  <a:lnTo>
                    <a:pt x="1550" y="1880"/>
                  </a:lnTo>
                  <a:lnTo>
                    <a:pt x="1502" y="1877"/>
                  </a:lnTo>
                  <a:close/>
                  <a:moveTo>
                    <a:pt x="3752" y="526"/>
                  </a:moveTo>
                  <a:lnTo>
                    <a:pt x="3752" y="2702"/>
                  </a:lnTo>
                  <a:lnTo>
                    <a:pt x="2056" y="2702"/>
                  </a:lnTo>
                  <a:lnTo>
                    <a:pt x="2112" y="2768"/>
                  </a:lnTo>
                  <a:lnTo>
                    <a:pt x="2163" y="2837"/>
                  </a:lnTo>
                  <a:lnTo>
                    <a:pt x="2208" y="2910"/>
                  </a:lnTo>
                  <a:lnTo>
                    <a:pt x="2245" y="2986"/>
                  </a:lnTo>
                  <a:lnTo>
                    <a:pt x="2276" y="3067"/>
                  </a:lnTo>
                  <a:lnTo>
                    <a:pt x="2298" y="3149"/>
                  </a:lnTo>
                  <a:lnTo>
                    <a:pt x="2312" y="3151"/>
                  </a:lnTo>
                  <a:lnTo>
                    <a:pt x="2327" y="3151"/>
                  </a:lnTo>
                  <a:lnTo>
                    <a:pt x="2367" y="3149"/>
                  </a:lnTo>
                  <a:lnTo>
                    <a:pt x="2405" y="3137"/>
                  </a:lnTo>
                  <a:lnTo>
                    <a:pt x="2441" y="3122"/>
                  </a:lnTo>
                  <a:lnTo>
                    <a:pt x="2472" y="3099"/>
                  </a:lnTo>
                  <a:lnTo>
                    <a:pt x="2499" y="3072"/>
                  </a:lnTo>
                  <a:lnTo>
                    <a:pt x="2521" y="3040"/>
                  </a:lnTo>
                  <a:lnTo>
                    <a:pt x="2538" y="3005"/>
                  </a:lnTo>
                  <a:lnTo>
                    <a:pt x="2548" y="2967"/>
                  </a:lnTo>
                  <a:lnTo>
                    <a:pt x="2552" y="2927"/>
                  </a:lnTo>
                  <a:lnTo>
                    <a:pt x="2552" y="2852"/>
                  </a:lnTo>
                  <a:lnTo>
                    <a:pt x="4127" y="2852"/>
                  </a:lnTo>
                  <a:lnTo>
                    <a:pt x="4127" y="526"/>
                  </a:lnTo>
                  <a:lnTo>
                    <a:pt x="3752" y="526"/>
                  </a:lnTo>
                  <a:close/>
                  <a:moveTo>
                    <a:pt x="526" y="526"/>
                  </a:moveTo>
                  <a:lnTo>
                    <a:pt x="526" y="2852"/>
                  </a:lnTo>
                  <a:lnTo>
                    <a:pt x="1351" y="2852"/>
                  </a:lnTo>
                  <a:lnTo>
                    <a:pt x="1351" y="2702"/>
                  </a:lnTo>
                  <a:lnTo>
                    <a:pt x="901" y="2702"/>
                  </a:lnTo>
                  <a:lnTo>
                    <a:pt x="901" y="526"/>
                  </a:lnTo>
                  <a:lnTo>
                    <a:pt x="526" y="526"/>
                  </a:lnTo>
                  <a:close/>
                  <a:moveTo>
                    <a:pt x="1050" y="149"/>
                  </a:moveTo>
                  <a:lnTo>
                    <a:pt x="1050" y="2552"/>
                  </a:lnTo>
                  <a:lnTo>
                    <a:pt x="1351" y="2552"/>
                  </a:lnTo>
                  <a:lnTo>
                    <a:pt x="1351" y="1877"/>
                  </a:lnTo>
                  <a:lnTo>
                    <a:pt x="1355" y="1841"/>
                  </a:lnTo>
                  <a:lnTo>
                    <a:pt x="1366" y="1810"/>
                  </a:lnTo>
                  <a:lnTo>
                    <a:pt x="1383" y="1782"/>
                  </a:lnTo>
                  <a:lnTo>
                    <a:pt x="1407" y="1760"/>
                  </a:lnTo>
                  <a:lnTo>
                    <a:pt x="1435" y="1741"/>
                  </a:lnTo>
                  <a:lnTo>
                    <a:pt x="1466" y="1730"/>
                  </a:lnTo>
                  <a:lnTo>
                    <a:pt x="1502" y="1726"/>
                  </a:lnTo>
                  <a:lnTo>
                    <a:pt x="1562" y="1730"/>
                  </a:lnTo>
                  <a:lnTo>
                    <a:pt x="1620" y="1743"/>
                  </a:lnTo>
                  <a:lnTo>
                    <a:pt x="1676" y="1761"/>
                  </a:lnTo>
                  <a:lnTo>
                    <a:pt x="1729" y="1788"/>
                  </a:lnTo>
                  <a:lnTo>
                    <a:pt x="1777" y="1820"/>
                  </a:lnTo>
                  <a:lnTo>
                    <a:pt x="1819" y="1858"/>
                  </a:lnTo>
                  <a:lnTo>
                    <a:pt x="1857" y="1902"/>
                  </a:lnTo>
                  <a:lnTo>
                    <a:pt x="1889" y="1949"/>
                  </a:lnTo>
                  <a:lnTo>
                    <a:pt x="1916" y="2001"/>
                  </a:lnTo>
                  <a:lnTo>
                    <a:pt x="1935" y="2057"/>
                  </a:lnTo>
                  <a:lnTo>
                    <a:pt x="1947" y="2115"/>
                  </a:lnTo>
                  <a:lnTo>
                    <a:pt x="1951" y="2177"/>
                  </a:lnTo>
                  <a:lnTo>
                    <a:pt x="1951" y="2552"/>
                  </a:lnTo>
                  <a:lnTo>
                    <a:pt x="2252" y="2552"/>
                  </a:lnTo>
                  <a:lnTo>
                    <a:pt x="2252" y="1426"/>
                  </a:lnTo>
                  <a:lnTo>
                    <a:pt x="2401" y="1426"/>
                  </a:lnTo>
                  <a:lnTo>
                    <a:pt x="2401" y="2552"/>
                  </a:lnTo>
                  <a:lnTo>
                    <a:pt x="3603" y="2552"/>
                  </a:lnTo>
                  <a:lnTo>
                    <a:pt x="3603" y="149"/>
                  </a:lnTo>
                  <a:lnTo>
                    <a:pt x="2927" y="149"/>
                  </a:lnTo>
                  <a:lnTo>
                    <a:pt x="2861" y="154"/>
                  </a:lnTo>
                  <a:lnTo>
                    <a:pt x="2797" y="166"/>
                  </a:lnTo>
                  <a:lnTo>
                    <a:pt x="2737" y="186"/>
                  </a:lnTo>
                  <a:lnTo>
                    <a:pt x="2680" y="212"/>
                  </a:lnTo>
                  <a:lnTo>
                    <a:pt x="2627" y="244"/>
                  </a:lnTo>
                  <a:lnTo>
                    <a:pt x="2579" y="283"/>
                  </a:lnTo>
                  <a:lnTo>
                    <a:pt x="2534" y="327"/>
                  </a:lnTo>
                  <a:lnTo>
                    <a:pt x="2496" y="375"/>
                  </a:lnTo>
                  <a:lnTo>
                    <a:pt x="2463" y="429"/>
                  </a:lnTo>
                  <a:lnTo>
                    <a:pt x="2436" y="486"/>
                  </a:lnTo>
                  <a:lnTo>
                    <a:pt x="2418" y="546"/>
                  </a:lnTo>
                  <a:lnTo>
                    <a:pt x="2405" y="609"/>
                  </a:lnTo>
                  <a:lnTo>
                    <a:pt x="2401" y="675"/>
                  </a:lnTo>
                  <a:lnTo>
                    <a:pt x="2401" y="1276"/>
                  </a:lnTo>
                  <a:lnTo>
                    <a:pt x="2252" y="1276"/>
                  </a:lnTo>
                  <a:lnTo>
                    <a:pt x="2252" y="675"/>
                  </a:lnTo>
                  <a:lnTo>
                    <a:pt x="2248" y="609"/>
                  </a:lnTo>
                  <a:lnTo>
                    <a:pt x="2235" y="546"/>
                  </a:lnTo>
                  <a:lnTo>
                    <a:pt x="2217" y="486"/>
                  </a:lnTo>
                  <a:lnTo>
                    <a:pt x="2190" y="429"/>
                  </a:lnTo>
                  <a:lnTo>
                    <a:pt x="2157" y="375"/>
                  </a:lnTo>
                  <a:lnTo>
                    <a:pt x="2119" y="327"/>
                  </a:lnTo>
                  <a:lnTo>
                    <a:pt x="2074" y="283"/>
                  </a:lnTo>
                  <a:lnTo>
                    <a:pt x="2026" y="244"/>
                  </a:lnTo>
                  <a:lnTo>
                    <a:pt x="1973" y="212"/>
                  </a:lnTo>
                  <a:lnTo>
                    <a:pt x="1916" y="186"/>
                  </a:lnTo>
                  <a:lnTo>
                    <a:pt x="1856" y="166"/>
                  </a:lnTo>
                  <a:lnTo>
                    <a:pt x="1792" y="154"/>
                  </a:lnTo>
                  <a:lnTo>
                    <a:pt x="1726" y="149"/>
                  </a:lnTo>
                  <a:lnTo>
                    <a:pt x="1050" y="149"/>
                  </a:lnTo>
                  <a:close/>
                  <a:moveTo>
                    <a:pt x="901" y="0"/>
                  </a:moveTo>
                  <a:lnTo>
                    <a:pt x="1726" y="0"/>
                  </a:lnTo>
                  <a:lnTo>
                    <a:pt x="1803" y="4"/>
                  </a:lnTo>
                  <a:lnTo>
                    <a:pt x="1878" y="17"/>
                  </a:lnTo>
                  <a:lnTo>
                    <a:pt x="1950" y="38"/>
                  </a:lnTo>
                  <a:lnTo>
                    <a:pt x="2018" y="66"/>
                  </a:lnTo>
                  <a:lnTo>
                    <a:pt x="2083" y="102"/>
                  </a:lnTo>
                  <a:lnTo>
                    <a:pt x="2142" y="144"/>
                  </a:lnTo>
                  <a:lnTo>
                    <a:pt x="2197" y="192"/>
                  </a:lnTo>
                  <a:lnTo>
                    <a:pt x="2246" y="245"/>
                  </a:lnTo>
                  <a:lnTo>
                    <a:pt x="2290" y="303"/>
                  </a:lnTo>
                  <a:lnTo>
                    <a:pt x="2327" y="367"/>
                  </a:lnTo>
                  <a:lnTo>
                    <a:pt x="2363" y="303"/>
                  </a:lnTo>
                  <a:lnTo>
                    <a:pt x="2407" y="245"/>
                  </a:lnTo>
                  <a:lnTo>
                    <a:pt x="2456" y="192"/>
                  </a:lnTo>
                  <a:lnTo>
                    <a:pt x="2511" y="144"/>
                  </a:lnTo>
                  <a:lnTo>
                    <a:pt x="2570" y="102"/>
                  </a:lnTo>
                  <a:lnTo>
                    <a:pt x="2635" y="66"/>
                  </a:lnTo>
                  <a:lnTo>
                    <a:pt x="2703" y="38"/>
                  </a:lnTo>
                  <a:lnTo>
                    <a:pt x="2775" y="17"/>
                  </a:lnTo>
                  <a:lnTo>
                    <a:pt x="2850" y="4"/>
                  </a:lnTo>
                  <a:lnTo>
                    <a:pt x="2927" y="0"/>
                  </a:lnTo>
                  <a:lnTo>
                    <a:pt x="3752" y="0"/>
                  </a:lnTo>
                  <a:lnTo>
                    <a:pt x="3752" y="375"/>
                  </a:lnTo>
                  <a:lnTo>
                    <a:pt x="4278" y="375"/>
                  </a:lnTo>
                  <a:lnTo>
                    <a:pt x="4278" y="3002"/>
                  </a:lnTo>
                  <a:lnTo>
                    <a:pt x="3302" y="3002"/>
                  </a:lnTo>
                  <a:lnTo>
                    <a:pt x="3302" y="3164"/>
                  </a:lnTo>
                  <a:lnTo>
                    <a:pt x="3298" y="3216"/>
                  </a:lnTo>
                  <a:lnTo>
                    <a:pt x="3288" y="3267"/>
                  </a:lnTo>
                  <a:lnTo>
                    <a:pt x="3270" y="3316"/>
                  </a:lnTo>
                  <a:lnTo>
                    <a:pt x="3022" y="3875"/>
                  </a:lnTo>
                  <a:lnTo>
                    <a:pt x="3010" y="3904"/>
                  </a:lnTo>
                  <a:lnTo>
                    <a:pt x="3005" y="3935"/>
                  </a:lnTo>
                  <a:lnTo>
                    <a:pt x="3002" y="3966"/>
                  </a:lnTo>
                  <a:lnTo>
                    <a:pt x="3002" y="4504"/>
                  </a:lnTo>
                  <a:lnTo>
                    <a:pt x="4653" y="4504"/>
                  </a:lnTo>
                  <a:lnTo>
                    <a:pt x="4653" y="4653"/>
                  </a:lnTo>
                  <a:lnTo>
                    <a:pt x="0" y="4653"/>
                  </a:lnTo>
                  <a:lnTo>
                    <a:pt x="0" y="4504"/>
                  </a:lnTo>
                  <a:lnTo>
                    <a:pt x="1726" y="4504"/>
                  </a:lnTo>
                  <a:lnTo>
                    <a:pt x="1726" y="3980"/>
                  </a:lnTo>
                  <a:lnTo>
                    <a:pt x="1723" y="3942"/>
                  </a:lnTo>
                  <a:lnTo>
                    <a:pt x="1713" y="3906"/>
                  </a:lnTo>
                  <a:lnTo>
                    <a:pt x="1698" y="3870"/>
                  </a:lnTo>
                  <a:lnTo>
                    <a:pt x="1399" y="3332"/>
                  </a:lnTo>
                  <a:lnTo>
                    <a:pt x="1378" y="3288"/>
                  </a:lnTo>
                  <a:lnTo>
                    <a:pt x="1363" y="3243"/>
                  </a:lnTo>
                  <a:lnTo>
                    <a:pt x="1354" y="3196"/>
                  </a:lnTo>
                  <a:lnTo>
                    <a:pt x="1351" y="3150"/>
                  </a:lnTo>
                  <a:lnTo>
                    <a:pt x="1351" y="3002"/>
                  </a:lnTo>
                  <a:lnTo>
                    <a:pt x="375" y="3002"/>
                  </a:lnTo>
                  <a:lnTo>
                    <a:pt x="375" y="375"/>
                  </a:lnTo>
                  <a:lnTo>
                    <a:pt x="901" y="375"/>
                  </a:lnTo>
                  <a:lnTo>
                    <a:pt x="9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23"/>
            <p:cNvSpPr>
              <a:spLocks noChangeArrowheads="1"/>
            </p:cNvSpPr>
            <p:nvPr/>
          </p:nvSpPr>
          <p:spPr bwMode="auto">
            <a:xfrm>
              <a:off x="-61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Rectangle 24"/>
            <p:cNvSpPr>
              <a:spLocks noChangeArrowheads="1"/>
            </p:cNvSpPr>
            <p:nvPr/>
          </p:nvSpPr>
          <p:spPr bwMode="auto">
            <a:xfrm>
              <a:off x="-60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Rectangle 25"/>
            <p:cNvSpPr>
              <a:spLocks noChangeArrowheads="1"/>
            </p:cNvSpPr>
            <p:nvPr/>
          </p:nvSpPr>
          <p:spPr bwMode="auto">
            <a:xfrm>
              <a:off x="-6279" y="-2145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Rectangle 26"/>
            <p:cNvSpPr>
              <a:spLocks noChangeArrowheads="1"/>
            </p:cNvSpPr>
            <p:nvPr/>
          </p:nvSpPr>
          <p:spPr bwMode="auto">
            <a:xfrm>
              <a:off x="-6304" y="-2044"/>
              <a:ext cx="300" cy="49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Rectangle 27"/>
            <p:cNvSpPr>
              <a:spLocks noChangeArrowheads="1"/>
            </p:cNvSpPr>
            <p:nvPr/>
          </p:nvSpPr>
          <p:spPr bwMode="auto">
            <a:xfrm>
              <a:off x="-6304" y="-2245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Rectangle 28"/>
            <p:cNvSpPr>
              <a:spLocks noChangeArrowheads="1"/>
            </p:cNvSpPr>
            <p:nvPr/>
          </p:nvSpPr>
          <p:spPr bwMode="auto">
            <a:xfrm>
              <a:off x="-6304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Rectangle 29"/>
            <p:cNvSpPr>
              <a:spLocks noChangeArrowheads="1"/>
            </p:cNvSpPr>
            <p:nvPr/>
          </p:nvSpPr>
          <p:spPr bwMode="auto">
            <a:xfrm>
              <a:off x="-6304" y="-25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Rectangle 30"/>
            <p:cNvSpPr>
              <a:spLocks noChangeArrowheads="1"/>
            </p:cNvSpPr>
            <p:nvPr/>
          </p:nvSpPr>
          <p:spPr bwMode="auto">
            <a:xfrm>
              <a:off x="-6304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Rectangle 31"/>
            <p:cNvSpPr>
              <a:spLocks noChangeArrowheads="1"/>
            </p:cNvSpPr>
            <p:nvPr/>
          </p:nvSpPr>
          <p:spPr bwMode="auto">
            <a:xfrm>
              <a:off x="-66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32"/>
            <p:cNvSpPr>
              <a:spLocks noChangeArrowheads="1"/>
            </p:cNvSpPr>
            <p:nvPr/>
          </p:nvSpPr>
          <p:spPr bwMode="auto">
            <a:xfrm>
              <a:off x="-6529" y="-2520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Rectangle 33"/>
            <p:cNvSpPr>
              <a:spLocks noChangeArrowheads="1"/>
            </p:cNvSpPr>
            <p:nvPr/>
          </p:nvSpPr>
          <p:spPr bwMode="auto">
            <a:xfrm>
              <a:off x="-67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Rectangle 34"/>
            <p:cNvSpPr>
              <a:spLocks noChangeArrowheads="1"/>
            </p:cNvSpPr>
            <p:nvPr/>
          </p:nvSpPr>
          <p:spPr bwMode="auto">
            <a:xfrm>
              <a:off x="-6755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Rectangle 35"/>
            <p:cNvSpPr>
              <a:spLocks noChangeArrowheads="1"/>
            </p:cNvSpPr>
            <p:nvPr/>
          </p:nvSpPr>
          <p:spPr bwMode="auto">
            <a:xfrm>
              <a:off x="-6755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Rectangle 36"/>
            <p:cNvSpPr>
              <a:spLocks noChangeArrowheads="1"/>
            </p:cNvSpPr>
            <p:nvPr/>
          </p:nvSpPr>
          <p:spPr bwMode="auto">
            <a:xfrm>
              <a:off x="-6755" y="-23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1" name="Прямоугольник 190"/>
          <p:cNvSpPr/>
          <p:nvPr/>
        </p:nvSpPr>
        <p:spPr>
          <a:xfrm>
            <a:off x="1473199" y="1117600"/>
            <a:ext cx="67128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grpSp>
        <p:nvGrpSpPr>
          <p:cNvPr id="9" name="Group 88"/>
          <p:cNvGrpSpPr>
            <a:grpSpLocks noChangeAspect="1"/>
          </p:cNvGrpSpPr>
          <p:nvPr/>
        </p:nvGrpSpPr>
        <p:grpSpPr bwMode="auto">
          <a:xfrm flipV="1">
            <a:off x="5745310" y="1555578"/>
            <a:ext cx="407247" cy="70022"/>
            <a:chOff x="-229" y="3144"/>
            <a:chExt cx="435" cy="271"/>
          </a:xfrm>
          <a:solidFill>
            <a:schemeClr val="bg1"/>
          </a:solidFill>
        </p:grpSpPr>
        <p:sp>
          <p:nvSpPr>
            <p:cNvPr id="195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4" name="Текст 7"/>
          <p:cNvSpPr txBox="1">
            <a:spLocks/>
          </p:cNvSpPr>
          <p:nvPr/>
        </p:nvSpPr>
        <p:spPr>
          <a:xfrm>
            <a:off x="1308100" y="1409700"/>
            <a:ext cx="3213100" cy="3187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292100" dist="2032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(май–июнь)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Текст 7"/>
          <p:cNvSpPr txBox="1">
            <a:spLocks/>
          </p:cNvSpPr>
          <p:nvPr/>
        </p:nvSpPr>
        <p:spPr>
          <a:xfrm>
            <a:off x="4953000" y="1255083"/>
            <a:ext cx="3695700" cy="3393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292100" dist="2032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(сентябрь)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79" y="122738"/>
            <a:ext cx="7924629" cy="886005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расписание экзаменов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4" name="Группа 72"/>
          <p:cNvGrpSpPr/>
          <p:nvPr/>
        </p:nvGrpSpPr>
        <p:grpSpPr>
          <a:xfrm>
            <a:off x="7993067" y="4432302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05"/>
          <p:cNvGrpSpPr/>
          <p:nvPr/>
        </p:nvGrpSpPr>
        <p:grpSpPr>
          <a:xfrm>
            <a:off x="411145" y="4393761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40"/>
          <p:cNvGrpSpPr/>
          <p:nvPr/>
        </p:nvGrpSpPr>
        <p:grpSpPr>
          <a:xfrm>
            <a:off x="8035062" y="224972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1" name="Прямоугольник 190"/>
          <p:cNvSpPr/>
          <p:nvPr/>
        </p:nvSpPr>
        <p:spPr>
          <a:xfrm>
            <a:off x="1473199" y="1117600"/>
            <a:ext cx="67128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grpSp>
        <p:nvGrpSpPr>
          <p:cNvPr id="8" name="Group 88"/>
          <p:cNvGrpSpPr>
            <a:grpSpLocks noChangeAspect="1"/>
          </p:cNvGrpSpPr>
          <p:nvPr/>
        </p:nvGrpSpPr>
        <p:grpSpPr bwMode="auto">
          <a:xfrm flipV="1">
            <a:off x="5745310" y="1555578"/>
            <a:ext cx="407247" cy="70022"/>
            <a:chOff x="-229" y="3144"/>
            <a:chExt cx="435" cy="271"/>
          </a:xfrm>
          <a:solidFill>
            <a:schemeClr val="bg1"/>
          </a:solidFill>
        </p:grpSpPr>
        <p:sp>
          <p:nvSpPr>
            <p:cNvPr id="195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875" y="660400"/>
            <a:ext cx="2386125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" name="Прямоугольник 173"/>
          <p:cNvSpPr/>
          <p:nvPr/>
        </p:nvSpPr>
        <p:spPr>
          <a:xfrm>
            <a:off x="325001" y="1358900"/>
            <a:ext cx="8628499" cy="431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 мая (пятница)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география, литература, химия;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29 мая (понедельник)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русский язык;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июня (четверг)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математика базового и профильного уровней;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июня (понедельник)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история, физика;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июня (четверг)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обществознание;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июня (вторник)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иностранные языки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исключением раздела «Говорение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биология;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июня (пятница)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иностранные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«Говорение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 июня (суббота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 июня (понедельник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информатика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июня (вторник)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(ИКТ);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141" name="Правая фигурная скобка 140"/>
          <p:cNvSpPr/>
          <p:nvPr/>
        </p:nvSpPr>
        <p:spPr>
          <a:xfrm>
            <a:off x="3086100" y="3835400"/>
            <a:ext cx="444500" cy="5715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авая фигурная скобка 175"/>
          <p:cNvSpPr/>
          <p:nvPr/>
        </p:nvSpPr>
        <p:spPr>
          <a:xfrm>
            <a:off x="2857500" y="3136900"/>
            <a:ext cx="444500" cy="6350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79" y="122738"/>
            <a:ext cx="7924629" cy="886005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расписание экзаменов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3" name="Группа 72"/>
          <p:cNvGrpSpPr/>
          <p:nvPr/>
        </p:nvGrpSpPr>
        <p:grpSpPr>
          <a:xfrm>
            <a:off x="7993067" y="4432302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05"/>
          <p:cNvGrpSpPr/>
          <p:nvPr/>
        </p:nvGrpSpPr>
        <p:grpSpPr>
          <a:xfrm>
            <a:off x="411145" y="4393761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40"/>
          <p:cNvGrpSpPr/>
          <p:nvPr/>
        </p:nvGrpSpPr>
        <p:grpSpPr>
          <a:xfrm>
            <a:off x="8035062" y="224972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1" name="Прямоугольник 190"/>
          <p:cNvSpPr/>
          <p:nvPr/>
        </p:nvSpPr>
        <p:spPr>
          <a:xfrm>
            <a:off x="1473199" y="1117600"/>
            <a:ext cx="67128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grpSp>
        <p:nvGrpSpPr>
          <p:cNvPr id="6" name="Group 88"/>
          <p:cNvGrpSpPr>
            <a:grpSpLocks noChangeAspect="1"/>
          </p:cNvGrpSpPr>
          <p:nvPr/>
        </p:nvGrpSpPr>
        <p:grpSpPr bwMode="auto">
          <a:xfrm flipV="1">
            <a:off x="5745310" y="1555578"/>
            <a:ext cx="407247" cy="70022"/>
            <a:chOff x="-229" y="3144"/>
            <a:chExt cx="435" cy="271"/>
          </a:xfrm>
          <a:solidFill>
            <a:schemeClr val="bg1"/>
          </a:solidFill>
        </p:grpSpPr>
        <p:sp>
          <p:nvSpPr>
            <p:cNvPr id="195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175" y="2679700"/>
            <a:ext cx="2386125" cy="22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" name="Прямоугольник 173"/>
          <p:cNvSpPr/>
          <p:nvPr/>
        </p:nvSpPr>
        <p:spPr>
          <a:xfrm>
            <a:off x="515501" y="957738"/>
            <a:ext cx="86284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Резервные дни ЕГЭ 2023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 июня (четверг) — русский язык;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июня (пятница) — география, литература, иностранные языки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 «Говорение»);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 июня (понедельник) — ЕГЭ по математике профильного уровня;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июня (вторник) — иностранные языки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исключением раздела «Говорение»), биология, информатика и информационно-коммуникационные технологии (ИКТ);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июня (среда) — обществознание, химия;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июня (четверг) — история, физика;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июля (суббота) — по всем учебным предметам.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58ba6a16b5184073b838aa56ba647d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3476750"/>
            <a:ext cx="2222500" cy="151435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79" y="122738"/>
            <a:ext cx="7924629" cy="886005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Информация о ЕГЭ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3" name="Группа 72"/>
          <p:cNvGrpSpPr/>
          <p:nvPr/>
        </p:nvGrpSpPr>
        <p:grpSpPr>
          <a:xfrm>
            <a:off x="7993067" y="4432302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05"/>
          <p:cNvGrpSpPr/>
          <p:nvPr/>
        </p:nvGrpSpPr>
        <p:grpSpPr>
          <a:xfrm>
            <a:off x="411145" y="4393761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40"/>
          <p:cNvGrpSpPr/>
          <p:nvPr/>
        </p:nvGrpSpPr>
        <p:grpSpPr>
          <a:xfrm>
            <a:off x="7924598" y="218835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1" name="Прямоугольник 190"/>
          <p:cNvSpPr/>
          <p:nvPr/>
        </p:nvSpPr>
        <p:spPr>
          <a:xfrm>
            <a:off x="1473199" y="1117600"/>
            <a:ext cx="67128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grpSp>
        <p:nvGrpSpPr>
          <p:cNvPr id="6" name="Group 88"/>
          <p:cNvGrpSpPr>
            <a:grpSpLocks noChangeAspect="1"/>
          </p:cNvGrpSpPr>
          <p:nvPr/>
        </p:nvGrpSpPr>
        <p:grpSpPr bwMode="auto">
          <a:xfrm flipV="1">
            <a:off x="5745310" y="1555578"/>
            <a:ext cx="407247" cy="70022"/>
            <a:chOff x="-229" y="3144"/>
            <a:chExt cx="435" cy="271"/>
          </a:xfrm>
          <a:solidFill>
            <a:schemeClr val="bg1"/>
          </a:solidFill>
        </p:grpSpPr>
        <p:sp>
          <p:nvSpPr>
            <p:cNvPr id="195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0" name="Содержимое 4"/>
          <p:cNvSpPr>
            <a:spLocks noGrp="1"/>
          </p:cNvSpPr>
          <p:nvPr>
            <p:ph idx="1"/>
          </p:nvPr>
        </p:nvSpPr>
        <p:spPr>
          <a:xfrm>
            <a:off x="406400" y="927100"/>
            <a:ext cx="8369300" cy="4216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https://checkege.rustest.ru/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Официальный информационный портал ЕГЭ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fipi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Федеральный институт педагогических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измерений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://minobr.khabkrai.ru/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Министерство образования и науки Хабаровского края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http://www.rcoko.khb.ru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Краевое государственное учреждение «Региональный центр оценки качества образования»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http://upramr.ucoz.ru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Управление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молодёжной политики и спорта администрации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Амурского муниципального района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>
            <a:off x="571500" y="3708400"/>
            <a:ext cx="5842000" cy="25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2641600" y="3848101"/>
            <a:ext cx="626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вопросам ЕГЭ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99 8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26         99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8 20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/>
          <p:cNvSpPr/>
          <p:nvPr/>
        </p:nvSpPr>
        <p:spPr>
          <a:xfrm rot="7953865">
            <a:off x="8047068" y="2935519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FEF1B-0B8B-4644-AC79-846E9DB0E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081" y="1958502"/>
            <a:ext cx="7381875" cy="2518250"/>
          </a:xfrm>
        </p:spPr>
        <p:txBody>
          <a:bodyPr anchor="t">
            <a:noAutofit/>
          </a:bodyPr>
          <a:lstStyle/>
          <a:p>
            <a:r>
              <a:rPr lang="ru-RU" sz="2400" i="1" dirty="0" smtClean="0"/>
              <a:t>Особенности проведения</a:t>
            </a:r>
            <a:br>
              <a:rPr lang="ru-RU" sz="2400" i="1" dirty="0" smtClean="0"/>
            </a:br>
            <a:r>
              <a:rPr lang="ru-RU" sz="2400" i="1" dirty="0" smtClean="0"/>
              <a:t> государственной итоговой аттестации учащихся 11-х классов</a:t>
            </a:r>
            <a:br>
              <a:rPr lang="ru-RU" sz="2400" i="1" dirty="0" smtClean="0"/>
            </a:br>
            <a:r>
              <a:rPr lang="ru-RU" sz="2400" i="1" dirty="0" smtClean="0"/>
              <a:t> в 2023 году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500" i="1" dirty="0" err="1" smtClean="0"/>
              <a:t>Буханцева</a:t>
            </a:r>
            <a:r>
              <a:rPr lang="ru-RU" sz="1500" i="1" dirty="0" smtClean="0"/>
              <a:t> Марина Юрьевна,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200" i="1" dirty="0" smtClean="0"/>
              <a:t>главный специалист управления образования</a:t>
            </a:r>
            <a:br>
              <a:rPr lang="ru-RU" sz="1200" i="1" dirty="0" smtClean="0"/>
            </a:br>
            <a:r>
              <a:rPr lang="ru-RU" sz="1500" i="1" dirty="0" smtClean="0"/>
              <a:t/>
            </a:r>
            <a:br>
              <a:rPr lang="ru-RU" sz="1500" i="1" dirty="0" smtClean="0"/>
            </a:br>
            <a:r>
              <a:rPr lang="ru-RU" sz="1500" i="1" dirty="0" smtClean="0"/>
              <a:t>26 января 2023г.</a:t>
            </a:r>
            <a:br>
              <a:rPr lang="ru-RU" sz="15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>
              <a:latin typeface="Trebuchet MS" pitchFamily="34" charset="0"/>
              <a:cs typeface="Courier New" pitchFamily="49" charset="0"/>
            </a:endParaRPr>
          </a:p>
        </p:txBody>
      </p:sp>
      <p:grpSp>
        <p:nvGrpSpPr>
          <p:cNvPr id="4" name="Группа 41"/>
          <p:cNvGrpSpPr/>
          <p:nvPr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5" name="Группа 42"/>
            <p:cNvGrpSpPr/>
            <p:nvPr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05"/>
              <p:cNvSpPr>
                <a:spLocks/>
              </p:cNvSpPr>
              <p:nvPr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128"/>
              <p:cNvSpPr>
                <a:spLocks/>
              </p:cNvSpPr>
              <p:nvPr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129"/>
              <p:cNvSpPr>
                <a:spLocks/>
              </p:cNvSpPr>
              <p:nvPr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Группа 43"/>
            <p:cNvGrpSpPr/>
            <p:nvPr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05"/>
              <p:cNvSpPr>
                <a:spLocks/>
              </p:cNvSpPr>
              <p:nvPr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8"/>
              <p:cNvSpPr>
                <a:spLocks/>
              </p:cNvSpPr>
              <p:nvPr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29"/>
              <p:cNvSpPr>
                <a:spLocks/>
              </p:cNvSpPr>
              <p:nvPr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29"/>
              <p:cNvSpPr>
                <a:spLocks/>
              </p:cNvSpPr>
              <p:nvPr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05"/>
              <p:cNvSpPr>
                <a:spLocks/>
              </p:cNvSpPr>
              <p:nvPr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" name="Овал 23"/>
          <p:cNvSpPr/>
          <p:nvPr/>
        </p:nvSpPr>
        <p:spPr>
          <a:xfrm rot="2685738">
            <a:off x="8159978" y="1090631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Freeform 129"/>
          <p:cNvSpPr>
            <a:spLocks/>
          </p:cNvSpPr>
          <p:nvPr/>
        </p:nvSpPr>
        <p:spPr bwMode="auto">
          <a:xfrm rot="2770020" flipH="1">
            <a:off x="7828233" y="2406943"/>
            <a:ext cx="2661476" cy="2543514"/>
          </a:xfrm>
          <a:custGeom>
            <a:avLst/>
            <a:gdLst>
              <a:gd name="T0" fmla="*/ 699 w 699"/>
              <a:gd name="T1" fmla="*/ 0 h 698"/>
              <a:gd name="T2" fmla="*/ 699 w 699"/>
              <a:gd name="T3" fmla="*/ 698 h 698"/>
              <a:gd name="T4" fmla="*/ 0 w 699"/>
              <a:gd name="T5" fmla="*/ 698 h 698"/>
              <a:gd name="T6" fmla="*/ 699 w 699"/>
              <a:gd name="T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9" h="698">
                <a:moveTo>
                  <a:pt x="699" y="0"/>
                </a:moveTo>
                <a:lnTo>
                  <a:pt x="699" y="698"/>
                </a:lnTo>
                <a:lnTo>
                  <a:pt x="0" y="698"/>
                </a:lnTo>
                <a:lnTo>
                  <a:pt x="69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E:\РАБОТА\Работа_ИТ2.0\Логотипы\Лого компаний\МОН\МИНОБР_COLO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405" y="2993056"/>
            <a:ext cx="977795" cy="11312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4044" y="0"/>
            <a:ext cx="3236066" cy="19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460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/>
          <p:cNvGrpSpPr/>
          <p:nvPr/>
        </p:nvGrpSpPr>
        <p:grpSpPr>
          <a:xfrm flipH="1">
            <a:off x="4504091" y="2392664"/>
            <a:ext cx="4281140" cy="1881794"/>
            <a:chOff x="963831" y="990153"/>
            <a:chExt cx="3989490" cy="1418940"/>
          </a:xfrm>
          <a:effectLst>
            <a:outerShdw blurRad="419100" dist="1651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1031564" y="993448"/>
              <a:ext cx="2951235" cy="1386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3" name="Группа 82"/>
            <p:cNvGrpSpPr/>
            <p:nvPr/>
          </p:nvGrpSpPr>
          <p:grpSpPr>
            <a:xfrm rot="16200000">
              <a:off x="2249106" y="-295122"/>
              <a:ext cx="1418940" cy="3989490"/>
              <a:chOff x="735979" y="3149580"/>
              <a:chExt cx="1914585" cy="3366074"/>
            </a:xfrm>
          </p:grpSpPr>
          <p:sp>
            <p:nvSpPr>
              <p:cNvPr id="84" name="object 32"/>
              <p:cNvSpPr/>
              <p:nvPr/>
            </p:nvSpPr>
            <p:spPr>
              <a:xfrm>
                <a:off x="735979" y="4855129"/>
                <a:ext cx="1871345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871345" h="1660525">
                    <a:moveTo>
                      <a:pt x="1802307" y="0"/>
                    </a:moveTo>
                    <a:lnTo>
                      <a:pt x="68999" y="0"/>
                    </a:lnTo>
                    <a:lnTo>
                      <a:pt x="42139" y="5421"/>
                    </a:lnTo>
                    <a:lnTo>
                      <a:pt x="20207" y="20207"/>
                    </a:lnTo>
                    <a:lnTo>
                      <a:pt x="5421" y="42139"/>
                    </a:lnTo>
                    <a:lnTo>
                      <a:pt x="0" y="68999"/>
                    </a:lnTo>
                    <a:lnTo>
                      <a:pt x="0" y="1194193"/>
                    </a:lnTo>
                    <a:lnTo>
                      <a:pt x="935647" y="1660525"/>
                    </a:lnTo>
                    <a:lnTo>
                      <a:pt x="1871306" y="1194193"/>
                    </a:lnTo>
                    <a:lnTo>
                      <a:pt x="1871306" y="68999"/>
                    </a:lnTo>
                    <a:lnTo>
                      <a:pt x="1865883" y="42139"/>
                    </a:lnTo>
                    <a:lnTo>
                      <a:pt x="1851094" y="20207"/>
                    </a:lnTo>
                    <a:lnTo>
                      <a:pt x="1829162" y="5421"/>
                    </a:lnTo>
                    <a:lnTo>
                      <a:pt x="180230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43"/>
              <p:cNvSpPr/>
              <p:nvPr/>
            </p:nvSpPr>
            <p:spPr>
              <a:xfrm>
                <a:off x="774775" y="3149580"/>
                <a:ext cx="187578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875789" h="114300">
                    <a:moveTo>
                      <a:pt x="1806422" y="0"/>
                    </a:moveTo>
                    <a:lnTo>
                      <a:pt x="68999" y="0"/>
                    </a:lnTo>
                    <a:lnTo>
                      <a:pt x="42139" y="5423"/>
                    </a:lnTo>
                    <a:lnTo>
                      <a:pt x="20207" y="20212"/>
                    </a:lnTo>
                    <a:lnTo>
                      <a:pt x="5421" y="42144"/>
                    </a:lnTo>
                    <a:lnTo>
                      <a:pt x="0" y="68999"/>
                    </a:lnTo>
                    <a:lnTo>
                      <a:pt x="0" y="113753"/>
                    </a:lnTo>
                    <a:lnTo>
                      <a:pt x="1875421" y="113753"/>
                    </a:lnTo>
                    <a:lnTo>
                      <a:pt x="1875421" y="68999"/>
                    </a:lnTo>
                    <a:lnTo>
                      <a:pt x="1870000" y="42144"/>
                    </a:lnTo>
                    <a:lnTo>
                      <a:pt x="1855214" y="20212"/>
                    </a:lnTo>
                    <a:lnTo>
                      <a:pt x="1833282" y="5423"/>
                    </a:lnTo>
                    <a:lnTo>
                      <a:pt x="1806422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E99885-2DA5-46FD-8452-F6C1578C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0"/>
            <a:ext cx="7886700" cy="9941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Государственная итоговая аттестация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52544" y="921500"/>
            <a:ext cx="2025356" cy="414045"/>
            <a:chOff x="7052544" y="310650"/>
            <a:chExt cx="2025356" cy="41404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092333" y="310650"/>
              <a:ext cx="985567" cy="414045"/>
              <a:chOff x="-2113810" y="332656"/>
              <a:chExt cx="1442969" cy="666823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11381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-1916444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-1718192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-153419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-1358033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-116066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-962415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-77842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-211381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-1916444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-1718192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-153419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-1358033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-116066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-962415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77842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-211381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-1916444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-1718192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-153419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358033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-116066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-962415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-77842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-211381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1916444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1718192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153419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358033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116066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962415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77842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7052544" y="310650"/>
              <a:ext cx="985567" cy="414045"/>
              <a:chOff x="-2113810" y="332656"/>
              <a:chExt cx="1442969" cy="666823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-211381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-1916444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-1718192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-153419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-1358033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-1160667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-962415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-778420" y="332656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-211381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-1916444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-1718192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-153419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-1358033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-1160667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-962415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-778420" y="522489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-211381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-1916444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-1718192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153419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1358033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1160667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962415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78420" y="703132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211381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916444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1718192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-153419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-1358033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-1160667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-962415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-778420" y="892965"/>
                <a:ext cx="107579" cy="106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565668" y="1021422"/>
            <a:ext cx="4295636" cy="1736292"/>
            <a:chOff x="963830" y="990153"/>
            <a:chExt cx="4003001" cy="1390189"/>
          </a:xfrm>
          <a:effectLst>
            <a:outerShdw blurRad="419100" dist="1651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74" name="Прямоугольник 73"/>
            <p:cNvSpPr/>
            <p:nvPr/>
          </p:nvSpPr>
          <p:spPr>
            <a:xfrm>
              <a:off x="1031565" y="993448"/>
              <a:ext cx="2951236" cy="1386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grpSp>
          <p:nvGrpSpPr>
            <p:cNvPr id="73" name="Группа 72"/>
            <p:cNvGrpSpPr/>
            <p:nvPr/>
          </p:nvGrpSpPr>
          <p:grpSpPr>
            <a:xfrm rot="16200000">
              <a:off x="2270236" y="-316253"/>
              <a:ext cx="1390189" cy="4003001"/>
              <a:chOff x="774773" y="3149587"/>
              <a:chExt cx="1875792" cy="3377481"/>
            </a:xfrm>
          </p:grpSpPr>
          <p:sp>
            <p:nvSpPr>
              <p:cNvPr id="71" name="object 32"/>
              <p:cNvSpPr/>
              <p:nvPr/>
            </p:nvSpPr>
            <p:spPr>
              <a:xfrm>
                <a:off x="774773" y="4866543"/>
                <a:ext cx="1871345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871345" h="1660525">
                    <a:moveTo>
                      <a:pt x="1802307" y="0"/>
                    </a:moveTo>
                    <a:lnTo>
                      <a:pt x="68999" y="0"/>
                    </a:lnTo>
                    <a:lnTo>
                      <a:pt x="42139" y="5421"/>
                    </a:lnTo>
                    <a:lnTo>
                      <a:pt x="20207" y="20207"/>
                    </a:lnTo>
                    <a:lnTo>
                      <a:pt x="5421" y="42139"/>
                    </a:lnTo>
                    <a:lnTo>
                      <a:pt x="0" y="68999"/>
                    </a:lnTo>
                    <a:lnTo>
                      <a:pt x="0" y="1194193"/>
                    </a:lnTo>
                    <a:lnTo>
                      <a:pt x="935647" y="1660525"/>
                    </a:lnTo>
                    <a:lnTo>
                      <a:pt x="1871306" y="1194193"/>
                    </a:lnTo>
                    <a:lnTo>
                      <a:pt x="1871306" y="68999"/>
                    </a:lnTo>
                    <a:lnTo>
                      <a:pt x="1865883" y="42139"/>
                    </a:lnTo>
                    <a:lnTo>
                      <a:pt x="1851094" y="20207"/>
                    </a:lnTo>
                    <a:lnTo>
                      <a:pt x="1829162" y="5421"/>
                    </a:lnTo>
                    <a:lnTo>
                      <a:pt x="180230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43"/>
              <p:cNvSpPr/>
              <p:nvPr/>
            </p:nvSpPr>
            <p:spPr>
              <a:xfrm>
                <a:off x="774776" y="3149587"/>
                <a:ext cx="187578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875789" h="114300">
                    <a:moveTo>
                      <a:pt x="1806422" y="0"/>
                    </a:moveTo>
                    <a:lnTo>
                      <a:pt x="68999" y="0"/>
                    </a:lnTo>
                    <a:lnTo>
                      <a:pt x="42139" y="5423"/>
                    </a:lnTo>
                    <a:lnTo>
                      <a:pt x="20207" y="20212"/>
                    </a:lnTo>
                    <a:lnTo>
                      <a:pt x="5421" y="42144"/>
                    </a:lnTo>
                    <a:lnTo>
                      <a:pt x="0" y="68999"/>
                    </a:lnTo>
                    <a:lnTo>
                      <a:pt x="0" y="113753"/>
                    </a:lnTo>
                    <a:lnTo>
                      <a:pt x="1875421" y="113753"/>
                    </a:lnTo>
                    <a:lnTo>
                      <a:pt x="1875421" y="68999"/>
                    </a:lnTo>
                    <a:lnTo>
                      <a:pt x="1870000" y="42144"/>
                    </a:lnTo>
                    <a:lnTo>
                      <a:pt x="1855214" y="20212"/>
                    </a:lnTo>
                    <a:lnTo>
                      <a:pt x="1833282" y="5423"/>
                    </a:lnTo>
                    <a:lnTo>
                      <a:pt x="1806422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6" name="Прямоугольник 75"/>
          <p:cNvSpPr/>
          <p:nvPr/>
        </p:nvSpPr>
        <p:spPr>
          <a:xfrm>
            <a:off x="846275" y="1255486"/>
            <a:ext cx="356325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1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Единый государственный</a:t>
            </a:r>
          </a:p>
          <a:p>
            <a:pPr lvl="0" algn="ctr"/>
            <a:r>
              <a:rPr lang="ru-RU" sz="1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экзамен</a:t>
            </a:r>
            <a:endParaRPr lang="ru-RU" sz="18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810000" y="1199349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3810000" y="2808385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588390" y="1755255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588390" y="3440048"/>
            <a:ext cx="0" cy="109532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Группа 128"/>
          <p:cNvGrpSpPr/>
          <p:nvPr/>
        </p:nvGrpSpPr>
        <p:grpSpPr>
          <a:xfrm>
            <a:off x="6016746" y="921500"/>
            <a:ext cx="985567" cy="414045"/>
            <a:chOff x="-2113810" y="332656"/>
            <a:chExt cx="1442969" cy="666823"/>
          </a:xfrm>
        </p:grpSpPr>
        <p:sp>
          <p:nvSpPr>
            <p:cNvPr id="130" name="Овал 129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8" name="Group 20"/>
          <p:cNvGrpSpPr>
            <a:grpSpLocks noChangeAspect="1"/>
          </p:cNvGrpSpPr>
          <p:nvPr/>
        </p:nvGrpSpPr>
        <p:grpSpPr bwMode="auto">
          <a:xfrm>
            <a:off x="2348943" y="1992631"/>
            <a:ext cx="568429" cy="612683"/>
            <a:chOff x="-7155" y="-2795"/>
            <a:chExt cx="1551" cy="1551"/>
          </a:xfrm>
          <a:solidFill>
            <a:schemeClr val="bg1">
              <a:lumMod val="75000"/>
            </a:schemeClr>
          </a:solidFill>
        </p:grpSpPr>
        <p:sp>
          <p:nvSpPr>
            <p:cNvPr id="199" name="Freeform 22"/>
            <p:cNvSpPr>
              <a:spLocks noEditPoints="1"/>
            </p:cNvSpPr>
            <p:nvPr/>
          </p:nvSpPr>
          <p:spPr bwMode="auto">
            <a:xfrm>
              <a:off x="-7155" y="-2795"/>
              <a:ext cx="1551" cy="1551"/>
            </a:xfrm>
            <a:custGeom>
              <a:avLst/>
              <a:gdLst>
                <a:gd name="T0" fmla="*/ 2552 w 4653"/>
                <a:gd name="T1" fmla="*/ 4353 h 4653"/>
                <a:gd name="T2" fmla="*/ 2852 w 4653"/>
                <a:gd name="T3" fmla="*/ 4353 h 4653"/>
                <a:gd name="T4" fmla="*/ 2852 w 4653"/>
                <a:gd name="T5" fmla="*/ 4052 h 4653"/>
                <a:gd name="T6" fmla="*/ 1504 w 4653"/>
                <a:gd name="T7" fmla="*/ 3187 h 4653"/>
                <a:gd name="T8" fmla="*/ 1846 w 4653"/>
                <a:gd name="T9" fmla="*/ 3831 h 4653"/>
                <a:gd name="T10" fmla="*/ 2868 w 4653"/>
                <a:gd name="T11" fmla="*/ 3858 h 4653"/>
                <a:gd name="T12" fmla="*/ 3150 w 4653"/>
                <a:gd name="T13" fmla="*/ 3195 h 4653"/>
                <a:gd name="T14" fmla="*/ 2680 w 4653"/>
                <a:gd name="T15" fmla="*/ 3051 h 4653"/>
                <a:gd name="T16" fmla="*/ 2565 w 4653"/>
                <a:gd name="T17" fmla="*/ 3216 h 4653"/>
                <a:gd name="T18" fmla="*/ 2380 w 4653"/>
                <a:gd name="T19" fmla="*/ 3298 h 4653"/>
                <a:gd name="T20" fmla="*/ 2327 w 4653"/>
                <a:gd name="T21" fmla="*/ 3377 h 4653"/>
                <a:gd name="T22" fmla="*/ 2149 w 4653"/>
                <a:gd name="T23" fmla="*/ 3161 h 4653"/>
                <a:gd name="T24" fmla="*/ 2028 w 4653"/>
                <a:gd name="T25" fmla="*/ 2902 h 4653"/>
                <a:gd name="T26" fmla="*/ 1801 w 4653"/>
                <a:gd name="T27" fmla="*/ 2177 h 4653"/>
                <a:gd name="T28" fmla="*/ 1743 w 4653"/>
                <a:gd name="T29" fmla="*/ 1999 h 4653"/>
                <a:gd name="T30" fmla="*/ 1596 w 4653"/>
                <a:gd name="T31" fmla="*/ 1892 h 4653"/>
                <a:gd name="T32" fmla="*/ 3752 w 4653"/>
                <a:gd name="T33" fmla="*/ 2702 h 4653"/>
                <a:gd name="T34" fmla="*/ 2208 w 4653"/>
                <a:gd name="T35" fmla="*/ 2910 h 4653"/>
                <a:gd name="T36" fmla="*/ 2312 w 4653"/>
                <a:gd name="T37" fmla="*/ 3151 h 4653"/>
                <a:gd name="T38" fmla="*/ 2441 w 4653"/>
                <a:gd name="T39" fmla="*/ 3122 h 4653"/>
                <a:gd name="T40" fmla="*/ 2538 w 4653"/>
                <a:gd name="T41" fmla="*/ 3005 h 4653"/>
                <a:gd name="T42" fmla="*/ 4127 w 4653"/>
                <a:gd name="T43" fmla="*/ 2852 h 4653"/>
                <a:gd name="T44" fmla="*/ 526 w 4653"/>
                <a:gd name="T45" fmla="*/ 2852 h 4653"/>
                <a:gd name="T46" fmla="*/ 901 w 4653"/>
                <a:gd name="T47" fmla="*/ 526 h 4653"/>
                <a:gd name="T48" fmla="*/ 1351 w 4653"/>
                <a:gd name="T49" fmla="*/ 2552 h 4653"/>
                <a:gd name="T50" fmla="*/ 1383 w 4653"/>
                <a:gd name="T51" fmla="*/ 1782 h 4653"/>
                <a:gd name="T52" fmla="*/ 1502 w 4653"/>
                <a:gd name="T53" fmla="*/ 1726 h 4653"/>
                <a:gd name="T54" fmla="*/ 1729 w 4653"/>
                <a:gd name="T55" fmla="*/ 1788 h 4653"/>
                <a:gd name="T56" fmla="*/ 1889 w 4653"/>
                <a:gd name="T57" fmla="*/ 1949 h 4653"/>
                <a:gd name="T58" fmla="*/ 1951 w 4653"/>
                <a:gd name="T59" fmla="*/ 2177 h 4653"/>
                <a:gd name="T60" fmla="*/ 2401 w 4653"/>
                <a:gd name="T61" fmla="*/ 1426 h 4653"/>
                <a:gd name="T62" fmla="*/ 2927 w 4653"/>
                <a:gd name="T63" fmla="*/ 149 h 4653"/>
                <a:gd name="T64" fmla="*/ 2680 w 4653"/>
                <a:gd name="T65" fmla="*/ 212 h 4653"/>
                <a:gd name="T66" fmla="*/ 2496 w 4653"/>
                <a:gd name="T67" fmla="*/ 375 h 4653"/>
                <a:gd name="T68" fmla="*/ 2405 w 4653"/>
                <a:gd name="T69" fmla="*/ 609 h 4653"/>
                <a:gd name="T70" fmla="*/ 2252 w 4653"/>
                <a:gd name="T71" fmla="*/ 675 h 4653"/>
                <a:gd name="T72" fmla="*/ 2190 w 4653"/>
                <a:gd name="T73" fmla="*/ 429 h 4653"/>
                <a:gd name="T74" fmla="*/ 2026 w 4653"/>
                <a:gd name="T75" fmla="*/ 244 h 4653"/>
                <a:gd name="T76" fmla="*/ 1792 w 4653"/>
                <a:gd name="T77" fmla="*/ 154 h 4653"/>
                <a:gd name="T78" fmla="*/ 1726 w 4653"/>
                <a:gd name="T79" fmla="*/ 0 h 4653"/>
                <a:gd name="T80" fmla="*/ 2018 w 4653"/>
                <a:gd name="T81" fmla="*/ 66 h 4653"/>
                <a:gd name="T82" fmla="*/ 2246 w 4653"/>
                <a:gd name="T83" fmla="*/ 245 h 4653"/>
                <a:gd name="T84" fmla="*/ 2407 w 4653"/>
                <a:gd name="T85" fmla="*/ 245 h 4653"/>
                <a:gd name="T86" fmla="*/ 2635 w 4653"/>
                <a:gd name="T87" fmla="*/ 66 h 4653"/>
                <a:gd name="T88" fmla="*/ 2927 w 4653"/>
                <a:gd name="T89" fmla="*/ 0 h 4653"/>
                <a:gd name="T90" fmla="*/ 4278 w 4653"/>
                <a:gd name="T91" fmla="*/ 3002 h 4653"/>
                <a:gd name="T92" fmla="*/ 3288 w 4653"/>
                <a:gd name="T93" fmla="*/ 3267 h 4653"/>
                <a:gd name="T94" fmla="*/ 3005 w 4653"/>
                <a:gd name="T95" fmla="*/ 3935 h 4653"/>
                <a:gd name="T96" fmla="*/ 4653 w 4653"/>
                <a:gd name="T97" fmla="*/ 4653 h 4653"/>
                <a:gd name="T98" fmla="*/ 1726 w 4653"/>
                <a:gd name="T99" fmla="*/ 3980 h 4653"/>
                <a:gd name="T100" fmla="*/ 1399 w 4653"/>
                <a:gd name="T101" fmla="*/ 3332 h 4653"/>
                <a:gd name="T102" fmla="*/ 1351 w 4653"/>
                <a:gd name="T103" fmla="*/ 3150 h 4653"/>
                <a:gd name="T104" fmla="*/ 901 w 4653"/>
                <a:gd name="T105" fmla="*/ 375 h 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3" h="4653">
                  <a:moveTo>
                    <a:pt x="1877" y="4052"/>
                  </a:moveTo>
                  <a:lnTo>
                    <a:pt x="1877" y="4203"/>
                  </a:lnTo>
                  <a:lnTo>
                    <a:pt x="2552" y="4203"/>
                  </a:lnTo>
                  <a:lnTo>
                    <a:pt x="2552" y="4353"/>
                  </a:lnTo>
                  <a:lnTo>
                    <a:pt x="1877" y="4353"/>
                  </a:lnTo>
                  <a:lnTo>
                    <a:pt x="1877" y="4504"/>
                  </a:lnTo>
                  <a:lnTo>
                    <a:pt x="2852" y="4504"/>
                  </a:lnTo>
                  <a:lnTo>
                    <a:pt x="2852" y="4353"/>
                  </a:lnTo>
                  <a:lnTo>
                    <a:pt x="2702" y="4353"/>
                  </a:lnTo>
                  <a:lnTo>
                    <a:pt x="2702" y="4203"/>
                  </a:lnTo>
                  <a:lnTo>
                    <a:pt x="2852" y="4203"/>
                  </a:lnTo>
                  <a:lnTo>
                    <a:pt x="2852" y="4052"/>
                  </a:lnTo>
                  <a:lnTo>
                    <a:pt x="1877" y="4052"/>
                  </a:lnTo>
                  <a:close/>
                  <a:moveTo>
                    <a:pt x="1502" y="1877"/>
                  </a:moveTo>
                  <a:lnTo>
                    <a:pt x="1502" y="3150"/>
                  </a:lnTo>
                  <a:lnTo>
                    <a:pt x="1504" y="3187"/>
                  </a:lnTo>
                  <a:lnTo>
                    <a:pt x="1514" y="3225"/>
                  </a:lnTo>
                  <a:lnTo>
                    <a:pt x="1530" y="3259"/>
                  </a:lnTo>
                  <a:lnTo>
                    <a:pt x="1829" y="3799"/>
                  </a:lnTo>
                  <a:lnTo>
                    <a:pt x="1846" y="3831"/>
                  </a:lnTo>
                  <a:lnTo>
                    <a:pt x="1858" y="3866"/>
                  </a:lnTo>
                  <a:lnTo>
                    <a:pt x="1867" y="3903"/>
                  </a:lnTo>
                  <a:lnTo>
                    <a:pt x="2858" y="3903"/>
                  </a:lnTo>
                  <a:lnTo>
                    <a:pt x="2868" y="3858"/>
                  </a:lnTo>
                  <a:lnTo>
                    <a:pt x="2885" y="3814"/>
                  </a:lnTo>
                  <a:lnTo>
                    <a:pt x="3133" y="3254"/>
                  </a:lnTo>
                  <a:lnTo>
                    <a:pt x="3143" y="3225"/>
                  </a:lnTo>
                  <a:lnTo>
                    <a:pt x="3150" y="3195"/>
                  </a:lnTo>
                  <a:lnTo>
                    <a:pt x="3151" y="3164"/>
                  </a:lnTo>
                  <a:lnTo>
                    <a:pt x="3151" y="3002"/>
                  </a:lnTo>
                  <a:lnTo>
                    <a:pt x="2695" y="3002"/>
                  </a:lnTo>
                  <a:lnTo>
                    <a:pt x="2680" y="3051"/>
                  </a:lnTo>
                  <a:lnTo>
                    <a:pt x="2659" y="3099"/>
                  </a:lnTo>
                  <a:lnTo>
                    <a:pt x="2634" y="3143"/>
                  </a:lnTo>
                  <a:lnTo>
                    <a:pt x="2601" y="3181"/>
                  </a:lnTo>
                  <a:lnTo>
                    <a:pt x="2565" y="3216"/>
                  </a:lnTo>
                  <a:lnTo>
                    <a:pt x="2524" y="3246"/>
                  </a:lnTo>
                  <a:lnTo>
                    <a:pt x="2479" y="3270"/>
                  </a:lnTo>
                  <a:lnTo>
                    <a:pt x="2431" y="3287"/>
                  </a:lnTo>
                  <a:lnTo>
                    <a:pt x="2380" y="3298"/>
                  </a:lnTo>
                  <a:lnTo>
                    <a:pt x="2327" y="3302"/>
                  </a:lnTo>
                  <a:lnTo>
                    <a:pt x="2322" y="3302"/>
                  </a:lnTo>
                  <a:lnTo>
                    <a:pt x="2325" y="3339"/>
                  </a:lnTo>
                  <a:lnTo>
                    <a:pt x="2327" y="3377"/>
                  </a:lnTo>
                  <a:lnTo>
                    <a:pt x="2177" y="3377"/>
                  </a:lnTo>
                  <a:lnTo>
                    <a:pt x="2173" y="3304"/>
                  </a:lnTo>
                  <a:lnTo>
                    <a:pt x="2164" y="3232"/>
                  </a:lnTo>
                  <a:lnTo>
                    <a:pt x="2149" y="3161"/>
                  </a:lnTo>
                  <a:lnTo>
                    <a:pt x="2126" y="3092"/>
                  </a:lnTo>
                  <a:lnTo>
                    <a:pt x="2099" y="3026"/>
                  </a:lnTo>
                  <a:lnTo>
                    <a:pt x="2066" y="2962"/>
                  </a:lnTo>
                  <a:lnTo>
                    <a:pt x="2028" y="2902"/>
                  </a:lnTo>
                  <a:lnTo>
                    <a:pt x="1982" y="2844"/>
                  </a:lnTo>
                  <a:lnTo>
                    <a:pt x="1933" y="2790"/>
                  </a:lnTo>
                  <a:lnTo>
                    <a:pt x="1801" y="2658"/>
                  </a:lnTo>
                  <a:lnTo>
                    <a:pt x="1801" y="2177"/>
                  </a:lnTo>
                  <a:lnTo>
                    <a:pt x="1798" y="2128"/>
                  </a:lnTo>
                  <a:lnTo>
                    <a:pt x="1786" y="2081"/>
                  </a:lnTo>
                  <a:lnTo>
                    <a:pt x="1768" y="2039"/>
                  </a:lnTo>
                  <a:lnTo>
                    <a:pt x="1743" y="1999"/>
                  </a:lnTo>
                  <a:lnTo>
                    <a:pt x="1713" y="1964"/>
                  </a:lnTo>
                  <a:lnTo>
                    <a:pt x="1678" y="1935"/>
                  </a:lnTo>
                  <a:lnTo>
                    <a:pt x="1638" y="1909"/>
                  </a:lnTo>
                  <a:lnTo>
                    <a:pt x="1596" y="1892"/>
                  </a:lnTo>
                  <a:lnTo>
                    <a:pt x="1550" y="1880"/>
                  </a:lnTo>
                  <a:lnTo>
                    <a:pt x="1502" y="1877"/>
                  </a:lnTo>
                  <a:close/>
                  <a:moveTo>
                    <a:pt x="3752" y="526"/>
                  </a:moveTo>
                  <a:lnTo>
                    <a:pt x="3752" y="2702"/>
                  </a:lnTo>
                  <a:lnTo>
                    <a:pt x="2056" y="2702"/>
                  </a:lnTo>
                  <a:lnTo>
                    <a:pt x="2112" y="2768"/>
                  </a:lnTo>
                  <a:lnTo>
                    <a:pt x="2163" y="2837"/>
                  </a:lnTo>
                  <a:lnTo>
                    <a:pt x="2208" y="2910"/>
                  </a:lnTo>
                  <a:lnTo>
                    <a:pt x="2245" y="2986"/>
                  </a:lnTo>
                  <a:lnTo>
                    <a:pt x="2276" y="3067"/>
                  </a:lnTo>
                  <a:lnTo>
                    <a:pt x="2298" y="3149"/>
                  </a:lnTo>
                  <a:lnTo>
                    <a:pt x="2312" y="3151"/>
                  </a:lnTo>
                  <a:lnTo>
                    <a:pt x="2327" y="3151"/>
                  </a:lnTo>
                  <a:lnTo>
                    <a:pt x="2367" y="3149"/>
                  </a:lnTo>
                  <a:lnTo>
                    <a:pt x="2405" y="3137"/>
                  </a:lnTo>
                  <a:lnTo>
                    <a:pt x="2441" y="3122"/>
                  </a:lnTo>
                  <a:lnTo>
                    <a:pt x="2472" y="3099"/>
                  </a:lnTo>
                  <a:lnTo>
                    <a:pt x="2499" y="3072"/>
                  </a:lnTo>
                  <a:lnTo>
                    <a:pt x="2521" y="3040"/>
                  </a:lnTo>
                  <a:lnTo>
                    <a:pt x="2538" y="3005"/>
                  </a:lnTo>
                  <a:lnTo>
                    <a:pt x="2548" y="2967"/>
                  </a:lnTo>
                  <a:lnTo>
                    <a:pt x="2552" y="2927"/>
                  </a:lnTo>
                  <a:lnTo>
                    <a:pt x="2552" y="2852"/>
                  </a:lnTo>
                  <a:lnTo>
                    <a:pt x="4127" y="2852"/>
                  </a:lnTo>
                  <a:lnTo>
                    <a:pt x="4127" y="526"/>
                  </a:lnTo>
                  <a:lnTo>
                    <a:pt x="3752" y="526"/>
                  </a:lnTo>
                  <a:close/>
                  <a:moveTo>
                    <a:pt x="526" y="526"/>
                  </a:moveTo>
                  <a:lnTo>
                    <a:pt x="526" y="2852"/>
                  </a:lnTo>
                  <a:lnTo>
                    <a:pt x="1351" y="2852"/>
                  </a:lnTo>
                  <a:lnTo>
                    <a:pt x="1351" y="2702"/>
                  </a:lnTo>
                  <a:lnTo>
                    <a:pt x="901" y="2702"/>
                  </a:lnTo>
                  <a:lnTo>
                    <a:pt x="901" y="526"/>
                  </a:lnTo>
                  <a:lnTo>
                    <a:pt x="526" y="526"/>
                  </a:lnTo>
                  <a:close/>
                  <a:moveTo>
                    <a:pt x="1050" y="149"/>
                  </a:moveTo>
                  <a:lnTo>
                    <a:pt x="1050" y="2552"/>
                  </a:lnTo>
                  <a:lnTo>
                    <a:pt x="1351" y="2552"/>
                  </a:lnTo>
                  <a:lnTo>
                    <a:pt x="1351" y="1877"/>
                  </a:lnTo>
                  <a:lnTo>
                    <a:pt x="1355" y="1841"/>
                  </a:lnTo>
                  <a:lnTo>
                    <a:pt x="1366" y="1810"/>
                  </a:lnTo>
                  <a:lnTo>
                    <a:pt x="1383" y="1782"/>
                  </a:lnTo>
                  <a:lnTo>
                    <a:pt x="1407" y="1760"/>
                  </a:lnTo>
                  <a:lnTo>
                    <a:pt x="1435" y="1741"/>
                  </a:lnTo>
                  <a:lnTo>
                    <a:pt x="1466" y="1730"/>
                  </a:lnTo>
                  <a:lnTo>
                    <a:pt x="1502" y="1726"/>
                  </a:lnTo>
                  <a:lnTo>
                    <a:pt x="1562" y="1730"/>
                  </a:lnTo>
                  <a:lnTo>
                    <a:pt x="1620" y="1743"/>
                  </a:lnTo>
                  <a:lnTo>
                    <a:pt x="1676" y="1761"/>
                  </a:lnTo>
                  <a:lnTo>
                    <a:pt x="1729" y="1788"/>
                  </a:lnTo>
                  <a:lnTo>
                    <a:pt x="1777" y="1820"/>
                  </a:lnTo>
                  <a:lnTo>
                    <a:pt x="1819" y="1858"/>
                  </a:lnTo>
                  <a:lnTo>
                    <a:pt x="1857" y="1902"/>
                  </a:lnTo>
                  <a:lnTo>
                    <a:pt x="1889" y="1949"/>
                  </a:lnTo>
                  <a:lnTo>
                    <a:pt x="1916" y="2001"/>
                  </a:lnTo>
                  <a:lnTo>
                    <a:pt x="1935" y="2057"/>
                  </a:lnTo>
                  <a:lnTo>
                    <a:pt x="1947" y="2115"/>
                  </a:lnTo>
                  <a:lnTo>
                    <a:pt x="1951" y="2177"/>
                  </a:lnTo>
                  <a:lnTo>
                    <a:pt x="1951" y="2552"/>
                  </a:lnTo>
                  <a:lnTo>
                    <a:pt x="2252" y="2552"/>
                  </a:lnTo>
                  <a:lnTo>
                    <a:pt x="2252" y="1426"/>
                  </a:lnTo>
                  <a:lnTo>
                    <a:pt x="2401" y="1426"/>
                  </a:lnTo>
                  <a:lnTo>
                    <a:pt x="2401" y="2552"/>
                  </a:lnTo>
                  <a:lnTo>
                    <a:pt x="3603" y="2552"/>
                  </a:lnTo>
                  <a:lnTo>
                    <a:pt x="3603" y="149"/>
                  </a:lnTo>
                  <a:lnTo>
                    <a:pt x="2927" y="149"/>
                  </a:lnTo>
                  <a:lnTo>
                    <a:pt x="2861" y="154"/>
                  </a:lnTo>
                  <a:lnTo>
                    <a:pt x="2797" y="166"/>
                  </a:lnTo>
                  <a:lnTo>
                    <a:pt x="2737" y="186"/>
                  </a:lnTo>
                  <a:lnTo>
                    <a:pt x="2680" y="212"/>
                  </a:lnTo>
                  <a:lnTo>
                    <a:pt x="2627" y="244"/>
                  </a:lnTo>
                  <a:lnTo>
                    <a:pt x="2579" y="283"/>
                  </a:lnTo>
                  <a:lnTo>
                    <a:pt x="2534" y="327"/>
                  </a:lnTo>
                  <a:lnTo>
                    <a:pt x="2496" y="375"/>
                  </a:lnTo>
                  <a:lnTo>
                    <a:pt x="2463" y="429"/>
                  </a:lnTo>
                  <a:lnTo>
                    <a:pt x="2436" y="486"/>
                  </a:lnTo>
                  <a:lnTo>
                    <a:pt x="2418" y="546"/>
                  </a:lnTo>
                  <a:lnTo>
                    <a:pt x="2405" y="609"/>
                  </a:lnTo>
                  <a:lnTo>
                    <a:pt x="2401" y="675"/>
                  </a:lnTo>
                  <a:lnTo>
                    <a:pt x="2401" y="1276"/>
                  </a:lnTo>
                  <a:lnTo>
                    <a:pt x="2252" y="1276"/>
                  </a:lnTo>
                  <a:lnTo>
                    <a:pt x="2252" y="675"/>
                  </a:lnTo>
                  <a:lnTo>
                    <a:pt x="2248" y="609"/>
                  </a:lnTo>
                  <a:lnTo>
                    <a:pt x="2235" y="546"/>
                  </a:lnTo>
                  <a:lnTo>
                    <a:pt x="2217" y="486"/>
                  </a:lnTo>
                  <a:lnTo>
                    <a:pt x="2190" y="429"/>
                  </a:lnTo>
                  <a:lnTo>
                    <a:pt x="2157" y="375"/>
                  </a:lnTo>
                  <a:lnTo>
                    <a:pt x="2119" y="327"/>
                  </a:lnTo>
                  <a:lnTo>
                    <a:pt x="2074" y="283"/>
                  </a:lnTo>
                  <a:lnTo>
                    <a:pt x="2026" y="244"/>
                  </a:lnTo>
                  <a:lnTo>
                    <a:pt x="1973" y="212"/>
                  </a:lnTo>
                  <a:lnTo>
                    <a:pt x="1916" y="186"/>
                  </a:lnTo>
                  <a:lnTo>
                    <a:pt x="1856" y="166"/>
                  </a:lnTo>
                  <a:lnTo>
                    <a:pt x="1792" y="154"/>
                  </a:lnTo>
                  <a:lnTo>
                    <a:pt x="1726" y="149"/>
                  </a:lnTo>
                  <a:lnTo>
                    <a:pt x="1050" y="149"/>
                  </a:lnTo>
                  <a:close/>
                  <a:moveTo>
                    <a:pt x="901" y="0"/>
                  </a:moveTo>
                  <a:lnTo>
                    <a:pt x="1726" y="0"/>
                  </a:lnTo>
                  <a:lnTo>
                    <a:pt x="1803" y="4"/>
                  </a:lnTo>
                  <a:lnTo>
                    <a:pt x="1878" y="17"/>
                  </a:lnTo>
                  <a:lnTo>
                    <a:pt x="1950" y="38"/>
                  </a:lnTo>
                  <a:lnTo>
                    <a:pt x="2018" y="66"/>
                  </a:lnTo>
                  <a:lnTo>
                    <a:pt x="2083" y="102"/>
                  </a:lnTo>
                  <a:lnTo>
                    <a:pt x="2142" y="144"/>
                  </a:lnTo>
                  <a:lnTo>
                    <a:pt x="2197" y="192"/>
                  </a:lnTo>
                  <a:lnTo>
                    <a:pt x="2246" y="245"/>
                  </a:lnTo>
                  <a:lnTo>
                    <a:pt x="2290" y="303"/>
                  </a:lnTo>
                  <a:lnTo>
                    <a:pt x="2327" y="367"/>
                  </a:lnTo>
                  <a:lnTo>
                    <a:pt x="2363" y="303"/>
                  </a:lnTo>
                  <a:lnTo>
                    <a:pt x="2407" y="245"/>
                  </a:lnTo>
                  <a:lnTo>
                    <a:pt x="2456" y="192"/>
                  </a:lnTo>
                  <a:lnTo>
                    <a:pt x="2511" y="144"/>
                  </a:lnTo>
                  <a:lnTo>
                    <a:pt x="2570" y="102"/>
                  </a:lnTo>
                  <a:lnTo>
                    <a:pt x="2635" y="66"/>
                  </a:lnTo>
                  <a:lnTo>
                    <a:pt x="2703" y="38"/>
                  </a:lnTo>
                  <a:lnTo>
                    <a:pt x="2775" y="17"/>
                  </a:lnTo>
                  <a:lnTo>
                    <a:pt x="2850" y="4"/>
                  </a:lnTo>
                  <a:lnTo>
                    <a:pt x="2927" y="0"/>
                  </a:lnTo>
                  <a:lnTo>
                    <a:pt x="3752" y="0"/>
                  </a:lnTo>
                  <a:lnTo>
                    <a:pt x="3752" y="375"/>
                  </a:lnTo>
                  <a:lnTo>
                    <a:pt x="4278" y="375"/>
                  </a:lnTo>
                  <a:lnTo>
                    <a:pt x="4278" y="3002"/>
                  </a:lnTo>
                  <a:lnTo>
                    <a:pt x="3302" y="3002"/>
                  </a:lnTo>
                  <a:lnTo>
                    <a:pt x="3302" y="3164"/>
                  </a:lnTo>
                  <a:lnTo>
                    <a:pt x="3298" y="3216"/>
                  </a:lnTo>
                  <a:lnTo>
                    <a:pt x="3288" y="3267"/>
                  </a:lnTo>
                  <a:lnTo>
                    <a:pt x="3270" y="3316"/>
                  </a:lnTo>
                  <a:lnTo>
                    <a:pt x="3022" y="3875"/>
                  </a:lnTo>
                  <a:lnTo>
                    <a:pt x="3010" y="3904"/>
                  </a:lnTo>
                  <a:lnTo>
                    <a:pt x="3005" y="3935"/>
                  </a:lnTo>
                  <a:lnTo>
                    <a:pt x="3002" y="3966"/>
                  </a:lnTo>
                  <a:lnTo>
                    <a:pt x="3002" y="4504"/>
                  </a:lnTo>
                  <a:lnTo>
                    <a:pt x="4653" y="4504"/>
                  </a:lnTo>
                  <a:lnTo>
                    <a:pt x="4653" y="4653"/>
                  </a:lnTo>
                  <a:lnTo>
                    <a:pt x="0" y="4653"/>
                  </a:lnTo>
                  <a:lnTo>
                    <a:pt x="0" y="4504"/>
                  </a:lnTo>
                  <a:lnTo>
                    <a:pt x="1726" y="4504"/>
                  </a:lnTo>
                  <a:lnTo>
                    <a:pt x="1726" y="3980"/>
                  </a:lnTo>
                  <a:lnTo>
                    <a:pt x="1723" y="3942"/>
                  </a:lnTo>
                  <a:lnTo>
                    <a:pt x="1713" y="3906"/>
                  </a:lnTo>
                  <a:lnTo>
                    <a:pt x="1698" y="3870"/>
                  </a:lnTo>
                  <a:lnTo>
                    <a:pt x="1399" y="3332"/>
                  </a:lnTo>
                  <a:lnTo>
                    <a:pt x="1378" y="3288"/>
                  </a:lnTo>
                  <a:lnTo>
                    <a:pt x="1363" y="3243"/>
                  </a:lnTo>
                  <a:lnTo>
                    <a:pt x="1354" y="3196"/>
                  </a:lnTo>
                  <a:lnTo>
                    <a:pt x="1351" y="3150"/>
                  </a:lnTo>
                  <a:lnTo>
                    <a:pt x="1351" y="3002"/>
                  </a:lnTo>
                  <a:lnTo>
                    <a:pt x="375" y="3002"/>
                  </a:lnTo>
                  <a:lnTo>
                    <a:pt x="375" y="375"/>
                  </a:lnTo>
                  <a:lnTo>
                    <a:pt x="901" y="375"/>
                  </a:lnTo>
                  <a:lnTo>
                    <a:pt x="9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Rectangle 23"/>
            <p:cNvSpPr>
              <a:spLocks noChangeArrowheads="1"/>
            </p:cNvSpPr>
            <p:nvPr/>
          </p:nvSpPr>
          <p:spPr bwMode="auto">
            <a:xfrm>
              <a:off x="-61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Rectangle 24"/>
            <p:cNvSpPr>
              <a:spLocks noChangeArrowheads="1"/>
            </p:cNvSpPr>
            <p:nvPr/>
          </p:nvSpPr>
          <p:spPr bwMode="auto">
            <a:xfrm>
              <a:off x="-60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Rectangle 25"/>
            <p:cNvSpPr>
              <a:spLocks noChangeArrowheads="1"/>
            </p:cNvSpPr>
            <p:nvPr/>
          </p:nvSpPr>
          <p:spPr bwMode="auto">
            <a:xfrm>
              <a:off x="-6279" y="-2145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Rectangle 26"/>
            <p:cNvSpPr>
              <a:spLocks noChangeArrowheads="1"/>
            </p:cNvSpPr>
            <p:nvPr/>
          </p:nvSpPr>
          <p:spPr bwMode="auto">
            <a:xfrm>
              <a:off x="-6304" y="-2044"/>
              <a:ext cx="300" cy="49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Rectangle 27"/>
            <p:cNvSpPr>
              <a:spLocks noChangeArrowheads="1"/>
            </p:cNvSpPr>
            <p:nvPr/>
          </p:nvSpPr>
          <p:spPr bwMode="auto">
            <a:xfrm>
              <a:off x="-6304" y="-2245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Rectangle 28"/>
            <p:cNvSpPr>
              <a:spLocks noChangeArrowheads="1"/>
            </p:cNvSpPr>
            <p:nvPr/>
          </p:nvSpPr>
          <p:spPr bwMode="auto">
            <a:xfrm>
              <a:off x="-6304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Rectangle 29"/>
            <p:cNvSpPr>
              <a:spLocks noChangeArrowheads="1"/>
            </p:cNvSpPr>
            <p:nvPr/>
          </p:nvSpPr>
          <p:spPr bwMode="auto">
            <a:xfrm>
              <a:off x="-6304" y="-25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-6304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Rectangle 31"/>
            <p:cNvSpPr>
              <a:spLocks noChangeArrowheads="1"/>
            </p:cNvSpPr>
            <p:nvPr/>
          </p:nvSpPr>
          <p:spPr bwMode="auto">
            <a:xfrm>
              <a:off x="-66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Rectangle 32"/>
            <p:cNvSpPr>
              <a:spLocks noChangeArrowheads="1"/>
            </p:cNvSpPr>
            <p:nvPr/>
          </p:nvSpPr>
          <p:spPr bwMode="auto">
            <a:xfrm>
              <a:off x="-6529" y="-2520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Rectangle 33"/>
            <p:cNvSpPr>
              <a:spLocks noChangeArrowheads="1"/>
            </p:cNvSpPr>
            <p:nvPr/>
          </p:nvSpPr>
          <p:spPr bwMode="auto">
            <a:xfrm>
              <a:off x="-67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Rectangle 34"/>
            <p:cNvSpPr>
              <a:spLocks noChangeArrowheads="1"/>
            </p:cNvSpPr>
            <p:nvPr/>
          </p:nvSpPr>
          <p:spPr bwMode="auto">
            <a:xfrm>
              <a:off x="-6755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Rectangle 35"/>
            <p:cNvSpPr>
              <a:spLocks noChangeArrowheads="1"/>
            </p:cNvSpPr>
            <p:nvPr/>
          </p:nvSpPr>
          <p:spPr bwMode="auto">
            <a:xfrm>
              <a:off x="-6755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Rectangle 36"/>
            <p:cNvSpPr>
              <a:spLocks noChangeArrowheads="1"/>
            </p:cNvSpPr>
            <p:nvPr/>
          </p:nvSpPr>
          <p:spPr bwMode="auto">
            <a:xfrm>
              <a:off x="-6755" y="-23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2" name="Group 20"/>
          <p:cNvGrpSpPr>
            <a:grpSpLocks noChangeAspect="1"/>
          </p:cNvGrpSpPr>
          <p:nvPr/>
        </p:nvGrpSpPr>
        <p:grpSpPr bwMode="auto">
          <a:xfrm>
            <a:off x="6429828" y="3451318"/>
            <a:ext cx="596622" cy="663481"/>
            <a:chOff x="-7155" y="-2795"/>
            <a:chExt cx="1551" cy="1551"/>
          </a:xfrm>
          <a:solidFill>
            <a:schemeClr val="bg1">
              <a:lumMod val="75000"/>
            </a:schemeClr>
          </a:solidFill>
        </p:grpSpPr>
        <p:sp>
          <p:nvSpPr>
            <p:cNvPr id="163" name="Freeform 22"/>
            <p:cNvSpPr>
              <a:spLocks noEditPoints="1"/>
            </p:cNvSpPr>
            <p:nvPr/>
          </p:nvSpPr>
          <p:spPr bwMode="auto">
            <a:xfrm>
              <a:off x="-7155" y="-2795"/>
              <a:ext cx="1551" cy="1551"/>
            </a:xfrm>
            <a:custGeom>
              <a:avLst/>
              <a:gdLst>
                <a:gd name="T0" fmla="*/ 2552 w 4653"/>
                <a:gd name="T1" fmla="*/ 4353 h 4653"/>
                <a:gd name="T2" fmla="*/ 2852 w 4653"/>
                <a:gd name="T3" fmla="*/ 4353 h 4653"/>
                <a:gd name="T4" fmla="*/ 2852 w 4653"/>
                <a:gd name="T5" fmla="*/ 4052 h 4653"/>
                <a:gd name="T6" fmla="*/ 1504 w 4653"/>
                <a:gd name="T7" fmla="*/ 3187 h 4653"/>
                <a:gd name="T8" fmla="*/ 1846 w 4653"/>
                <a:gd name="T9" fmla="*/ 3831 h 4653"/>
                <a:gd name="T10" fmla="*/ 2868 w 4653"/>
                <a:gd name="T11" fmla="*/ 3858 h 4653"/>
                <a:gd name="T12" fmla="*/ 3150 w 4653"/>
                <a:gd name="T13" fmla="*/ 3195 h 4653"/>
                <a:gd name="T14" fmla="*/ 2680 w 4653"/>
                <a:gd name="T15" fmla="*/ 3051 h 4653"/>
                <a:gd name="T16" fmla="*/ 2565 w 4653"/>
                <a:gd name="T17" fmla="*/ 3216 h 4653"/>
                <a:gd name="T18" fmla="*/ 2380 w 4653"/>
                <a:gd name="T19" fmla="*/ 3298 h 4653"/>
                <a:gd name="T20" fmla="*/ 2327 w 4653"/>
                <a:gd name="T21" fmla="*/ 3377 h 4653"/>
                <a:gd name="T22" fmla="*/ 2149 w 4653"/>
                <a:gd name="T23" fmla="*/ 3161 h 4653"/>
                <a:gd name="T24" fmla="*/ 2028 w 4653"/>
                <a:gd name="T25" fmla="*/ 2902 h 4653"/>
                <a:gd name="T26" fmla="*/ 1801 w 4653"/>
                <a:gd name="T27" fmla="*/ 2177 h 4653"/>
                <a:gd name="T28" fmla="*/ 1743 w 4653"/>
                <a:gd name="T29" fmla="*/ 1999 h 4653"/>
                <a:gd name="T30" fmla="*/ 1596 w 4653"/>
                <a:gd name="T31" fmla="*/ 1892 h 4653"/>
                <a:gd name="T32" fmla="*/ 3752 w 4653"/>
                <a:gd name="T33" fmla="*/ 2702 h 4653"/>
                <a:gd name="T34" fmla="*/ 2208 w 4653"/>
                <a:gd name="T35" fmla="*/ 2910 h 4653"/>
                <a:gd name="T36" fmla="*/ 2312 w 4653"/>
                <a:gd name="T37" fmla="*/ 3151 h 4653"/>
                <a:gd name="T38" fmla="*/ 2441 w 4653"/>
                <a:gd name="T39" fmla="*/ 3122 h 4653"/>
                <a:gd name="T40" fmla="*/ 2538 w 4653"/>
                <a:gd name="T41" fmla="*/ 3005 h 4653"/>
                <a:gd name="T42" fmla="*/ 4127 w 4653"/>
                <a:gd name="T43" fmla="*/ 2852 h 4653"/>
                <a:gd name="T44" fmla="*/ 526 w 4653"/>
                <a:gd name="T45" fmla="*/ 2852 h 4653"/>
                <a:gd name="T46" fmla="*/ 901 w 4653"/>
                <a:gd name="T47" fmla="*/ 526 h 4653"/>
                <a:gd name="T48" fmla="*/ 1351 w 4653"/>
                <a:gd name="T49" fmla="*/ 2552 h 4653"/>
                <a:gd name="T50" fmla="*/ 1383 w 4653"/>
                <a:gd name="T51" fmla="*/ 1782 h 4653"/>
                <a:gd name="T52" fmla="*/ 1502 w 4653"/>
                <a:gd name="T53" fmla="*/ 1726 h 4653"/>
                <a:gd name="T54" fmla="*/ 1729 w 4653"/>
                <a:gd name="T55" fmla="*/ 1788 h 4653"/>
                <a:gd name="T56" fmla="*/ 1889 w 4653"/>
                <a:gd name="T57" fmla="*/ 1949 h 4653"/>
                <a:gd name="T58" fmla="*/ 1951 w 4653"/>
                <a:gd name="T59" fmla="*/ 2177 h 4653"/>
                <a:gd name="T60" fmla="*/ 2401 w 4653"/>
                <a:gd name="T61" fmla="*/ 1426 h 4653"/>
                <a:gd name="T62" fmla="*/ 2927 w 4653"/>
                <a:gd name="T63" fmla="*/ 149 h 4653"/>
                <a:gd name="T64" fmla="*/ 2680 w 4653"/>
                <a:gd name="T65" fmla="*/ 212 h 4653"/>
                <a:gd name="T66" fmla="*/ 2496 w 4653"/>
                <a:gd name="T67" fmla="*/ 375 h 4653"/>
                <a:gd name="T68" fmla="*/ 2405 w 4653"/>
                <a:gd name="T69" fmla="*/ 609 h 4653"/>
                <a:gd name="T70" fmla="*/ 2252 w 4653"/>
                <a:gd name="T71" fmla="*/ 675 h 4653"/>
                <a:gd name="T72" fmla="*/ 2190 w 4653"/>
                <a:gd name="T73" fmla="*/ 429 h 4653"/>
                <a:gd name="T74" fmla="*/ 2026 w 4653"/>
                <a:gd name="T75" fmla="*/ 244 h 4653"/>
                <a:gd name="T76" fmla="*/ 1792 w 4653"/>
                <a:gd name="T77" fmla="*/ 154 h 4653"/>
                <a:gd name="T78" fmla="*/ 1726 w 4653"/>
                <a:gd name="T79" fmla="*/ 0 h 4653"/>
                <a:gd name="T80" fmla="*/ 2018 w 4653"/>
                <a:gd name="T81" fmla="*/ 66 h 4653"/>
                <a:gd name="T82" fmla="*/ 2246 w 4653"/>
                <a:gd name="T83" fmla="*/ 245 h 4653"/>
                <a:gd name="T84" fmla="*/ 2407 w 4653"/>
                <a:gd name="T85" fmla="*/ 245 h 4653"/>
                <a:gd name="T86" fmla="*/ 2635 w 4653"/>
                <a:gd name="T87" fmla="*/ 66 h 4653"/>
                <a:gd name="T88" fmla="*/ 2927 w 4653"/>
                <a:gd name="T89" fmla="*/ 0 h 4653"/>
                <a:gd name="T90" fmla="*/ 4278 w 4653"/>
                <a:gd name="T91" fmla="*/ 3002 h 4653"/>
                <a:gd name="T92" fmla="*/ 3288 w 4653"/>
                <a:gd name="T93" fmla="*/ 3267 h 4653"/>
                <a:gd name="T94" fmla="*/ 3005 w 4653"/>
                <a:gd name="T95" fmla="*/ 3935 h 4653"/>
                <a:gd name="T96" fmla="*/ 4653 w 4653"/>
                <a:gd name="T97" fmla="*/ 4653 h 4653"/>
                <a:gd name="T98" fmla="*/ 1726 w 4653"/>
                <a:gd name="T99" fmla="*/ 3980 h 4653"/>
                <a:gd name="T100" fmla="*/ 1399 w 4653"/>
                <a:gd name="T101" fmla="*/ 3332 h 4653"/>
                <a:gd name="T102" fmla="*/ 1351 w 4653"/>
                <a:gd name="T103" fmla="*/ 3150 h 4653"/>
                <a:gd name="T104" fmla="*/ 901 w 4653"/>
                <a:gd name="T105" fmla="*/ 375 h 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3" h="4653">
                  <a:moveTo>
                    <a:pt x="1877" y="4052"/>
                  </a:moveTo>
                  <a:lnTo>
                    <a:pt x="1877" y="4203"/>
                  </a:lnTo>
                  <a:lnTo>
                    <a:pt x="2552" y="4203"/>
                  </a:lnTo>
                  <a:lnTo>
                    <a:pt x="2552" y="4353"/>
                  </a:lnTo>
                  <a:lnTo>
                    <a:pt x="1877" y="4353"/>
                  </a:lnTo>
                  <a:lnTo>
                    <a:pt x="1877" y="4504"/>
                  </a:lnTo>
                  <a:lnTo>
                    <a:pt x="2852" y="4504"/>
                  </a:lnTo>
                  <a:lnTo>
                    <a:pt x="2852" y="4353"/>
                  </a:lnTo>
                  <a:lnTo>
                    <a:pt x="2702" y="4353"/>
                  </a:lnTo>
                  <a:lnTo>
                    <a:pt x="2702" y="4203"/>
                  </a:lnTo>
                  <a:lnTo>
                    <a:pt x="2852" y="4203"/>
                  </a:lnTo>
                  <a:lnTo>
                    <a:pt x="2852" y="4052"/>
                  </a:lnTo>
                  <a:lnTo>
                    <a:pt x="1877" y="4052"/>
                  </a:lnTo>
                  <a:close/>
                  <a:moveTo>
                    <a:pt x="1502" y="1877"/>
                  </a:moveTo>
                  <a:lnTo>
                    <a:pt x="1502" y="3150"/>
                  </a:lnTo>
                  <a:lnTo>
                    <a:pt x="1504" y="3187"/>
                  </a:lnTo>
                  <a:lnTo>
                    <a:pt x="1514" y="3225"/>
                  </a:lnTo>
                  <a:lnTo>
                    <a:pt x="1530" y="3259"/>
                  </a:lnTo>
                  <a:lnTo>
                    <a:pt x="1829" y="3799"/>
                  </a:lnTo>
                  <a:lnTo>
                    <a:pt x="1846" y="3831"/>
                  </a:lnTo>
                  <a:lnTo>
                    <a:pt x="1858" y="3866"/>
                  </a:lnTo>
                  <a:lnTo>
                    <a:pt x="1867" y="3903"/>
                  </a:lnTo>
                  <a:lnTo>
                    <a:pt x="2858" y="3903"/>
                  </a:lnTo>
                  <a:lnTo>
                    <a:pt x="2868" y="3858"/>
                  </a:lnTo>
                  <a:lnTo>
                    <a:pt x="2885" y="3814"/>
                  </a:lnTo>
                  <a:lnTo>
                    <a:pt x="3133" y="3254"/>
                  </a:lnTo>
                  <a:lnTo>
                    <a:pt x="3143" y="3225"/>
                  </a:lnTo>
                  <a:lnTo>
                    <a:pt x="3150" y="3195"/>
                  </a:lnTo>
                  <a:lnTo>
                    <a:pt x="3151" y="3164"/>
                  </a:lnTo>
                  <a:lnTo>
                    <a:pt x="3151" y="3002"/>
                  </a:lnTo>
                  <a:lnTo>
                    <a:pt x="2695" y="3002"/>
                  </a:lnTo>
                  <a:lnTo>
                    <a:pt x="2680" y="3051"/>
                  </a:lnTo>
                  <a:lnTo>
                    <a:pt x="2659" y="3099"/>
                  </a:lnTo>
                  <a:lnTo>
                    <a:pt x="2634" y="3143"/>
                  </a:lnTo>
                  <a:lnTo>
                    <a:pt x="2601" y="3181"/>
                  </a:lnTo>
                  <a:lnTo>
                    <a:pt x="2565" y="3216"/>
                  </a:lnTo>
                  <a:lnTo>
                    <a:pt x="2524" y="3246"/>
                  </a:lnTo>
                  <a:lnTo>
                    <a:pt x="2479" y="3270"/>
                  </a:lnTo>
                  <a:lnTo>
                    <a:pt x="2431" y="3287"/>
                  </a:lnTo>
                  <a:lnTo>
                    <a:pt x="2380" y="3298"/>
                  </a:lnTo>
                  <a:lnTo>
                    <a:pt x="2327" y="3302"/>
                  </a:lnTo>
                  <a:lnTo>
                    <a:pt x="2322" y="3302"/>
                  </a:lnTo>
                  <a:lnTo>
                    <a:pt x="2325" y="3339"/>
                  </a:lnTo>
                  <a:lnTo>
                    <a:pt x="2327" y="3377"/>
                  </a:lnTo>
                  <a:lnTo>
                    <a:pt x="2177" y="3377"/>
                  </a:lnTo>
                  <a:lnTo>
                    <a:pt x="2173" y="3304"/>
                  </a:lnTo>
                  <a:lnTo>
                    <a:pt x="2164" y="3232"/>
                  </a:lnTo>
                  <a:lnTo>
                    <a:pt x="2149" y="3161"/>
                  </a:lnTo>
                  <a:lnTo>
                    <a:pt x="2126" y="3092"/>
                  </a:lnTo>
                  <a:lnTo>
                    <a:pt x="2099" y="3026"/>
                  </a:lnTo>
                  <a:lnTo>
                    <a:pt x="2066" y="2962"/>
                  </a:lnTo>
                  <a:lnTo>
                    <a:pt x="2028" y="2902"/>
                  </a:lnTo>
                  <a:lnTo>
                    <a:pt x="1982" y="2844"/>
                  </a:lnTo>
                  <a:lnTo>
                    <a:pt x="1933" y="2790"/>
                  </a:lnTo>
                  <a:lnTo>
                    <a:pt x="1801" y="2658"/>
                  </a:lnTo>
                  <a:lnTo>
                    <a:pt x="1801" y="2177"/>
                  </a:lnTo>
                  <a:lnTo>
                    <a:pt x="1798" y="2128"/>
                  </a:lnTo>
                  <a:lnTo>
                    <a:pt x="1786" y="2081"/>
                  </a:lnTo>
                  <a:lnTo>
                    <a:pt x="1768" y="2039"/>
                  </a:lnTo>
                  <a:lnTo>
                    <a:pt x="1743" y="1999"/>
                  </a:lnTo>
                  <a:lnTo>
                    <a:pt x="1713" y="1964"/>
                  </a:lnTo>
                  <a:lnTo>
                    <a:pt x="1678" y="1935"/>
                  </a:lnTo>
                  <a:lnTo>
                    <a:pt x="1638" y="1909"/>
                  </a:lnTo>
                  <a:lnTo>
                    <a:pt x="1596" y="1892"/>
                  </a:lnTo>
                  <a:lnTo>
                    <a:pt x="1550" y="1880"/>
                  </a:lnTo>
                  <a:lnTo>
                    <a:pt x="1502" y="1877"/>
                  </a:lnTo>
                  <a:close/>
                  <a:moveTo>
                    <a:pt x="3752" y="526"/>
                  </a:moveTo>
                  <a:lnTo>
                    <a:pt x="3752" y="2702"/>
                  </a:lnTo>
                  <a:lnTo>
                    <a:pt x="2056" y="2702"/>
                  </a:lnTo>
                  <a:lnTo>
                    <a:pt x="2112" y="2768"/>
                  </a:lnTo>
                  <a:lnTo>
                    <a:pt x="2163" y="2837"/>
                  </a:lnTo>
                  <a:lnTo>
                    <a:pt x="2208" y="2910"/>
                  </a:lnTo>
                  <a:lnTo>
                    <a:pt x="2245" y="2986"/>
                  </a:lnTo>
                  <a:lnTo>
                    <a:pt x="2276" y="3067"/>
                  </a:lnTo>
                  <a:lnTo>
                    <a:pt x="2298" y="3149"/>
                  </a:lnTo>
                  <a:lnTo>
                    <a:pt x="2312" y="3151"/>
                  </a:lnTo>
                  <a:lnTo>
                    <a:pt x="2327" y="3151"/>
                  </a:lnTo>
                  <a:lnTo>
                    <a:pt x="2367" y="3149"/>
                  </a:lnTo>
                  <a:lnTo>
                    <a:pt x="2405" y="3137"/>
                  </a:lnTo>
                  <a:lnTo>
                    <a:pt x="2441" y="3122"/>
                  </a:lnTo>
                  <a:lnTo>
                    <a:pt x="2472" y="3099"/>
                  </a:lnTo>
                  <a:lnTo>
                    <a:pt x="2499" y="3072"/>
                  </a:lnTo>
                  <a:lnTo>
                    <a:pt x="2521" y="3040"/>
                  </a:lnTo>
                  <a:lnTo>
                    <a:pt x="2538" y="3005"/>
                  </a:lnTo>
                  <a:lnTo>
                    <a:pt x="2548" y="2967"/>
                  </a:lnTo>
                  <a:lnTo>
                    <a:pt x="2552" y="2927"/>
                  </a:lnTo>
                  <a:lnTo>
                    <a:pt x="2552" y="2852"/>
                  </a:lnTo>
                  <a:lnTo>
                    <a:pt x="4127" y="2852"/>
                  </a:lnTo>
                  <a:lnTo>
                    <a:pt x="4127" y="526"/>
                  </a:lnTo>
                  <a:lnTo>
                    <a:pt x="3752" y="526"/>
                  </a:lnTo>
                  <a:close/>
                  <a:moveTo>
                    <a:pt x="526" y="526"/>
                  </a:moveTo>
                  <a:lnTo>
                    <a:pt x="526" y="2852"/>
                  </a:lnTo>
                  <a:lnTo>
                    <a:pt x="1351" y="2852"/>
                  </a:lnTo>
                  <a:lnTo>
                    <a:pt x="1351" y="2702"/>
                  </a:lnTo>
                  <a:lnTo>
                    <a:pt x="901" y="2702"/>
                  </a:lnTo>
                  <a:lnTo>
                    <a:pt x="901" y="526"/>
                  </a:lnTo>
                  <a:lnTo>
                    <a:pt x="526" y="526"/>
                  </a:lnTo>
                  <a:close/>
                  <a:moveTo>
                    <a:pt x="1050" y="149"/>
                  </a:moveTo>
                  <a:lnTo>
                    <a:pt x="1050" y="2552"/>
                  </a:lnTo>
                  <a:lnTo>
                    <a:pt x="1351" y="2552"/>
                  </a:lnTo>
                  <a:lnTo>
                    <a:pt x="1351" y="1877"/>
                  </a:lnTo>
                  <a:lnTo>
                    <a:pt x="1355" y="1841"/>
                  </a:lnTo>
                  <a:lnTo>
                    <a:pt x="1366" y="1810"/>
                  </a:lnTo>
                  <a:lnTo>
                    <a:pt x="1383" y="1782"/>
                  </a:lnTo>
                  <a:lnTo>
                    <a:pt x="1407" y="1760"/>
                  </a:lnTo>
                  <a:lnTo>
                    <a:pt x="1435" y="1741"/>
                  </a:lnTo>
                  <a:lnTo>
                    <a:pt x="1466" y="1730"/>
                  </a:lnTo>
                  <a:lnTo>
                    <a:pt x="1502" y="1726"/>
                  </a:lnTo>
                  <a:lnTo>
                    <a:pt x="1562" y="1730"/>
                  </a:lnTo>
                  <a:lnTo>
                    <a:pt x="1620" y="1743"/>
                  </a:lnTo>
                  <a:lnTo>
                    <a:pt x="1676" y="1761"/>
                  </a:lnTo>
                  <a:lnTo>
                    <a:pt x="1729" y="1788"/>
                  </a:lnTo>
                  <a:lnTo>
                    <a:pt x="1777" y="1820"/>
                  </a:lnTo>
                  <a:lnTo>
                    <a:pt x="1819" y="1858"/>
                  </a:lnTo>
                  <a:lnTo>
                    <a:pt x="1857" y="1902"/>
                  </a:lnTo>
                  <a:lnTo>
                    <a:pt x="1889" y="1949"/>
                  </a:lnTo>
                  <a:lnTo>
                    <a:pt x="1916" y="2001"/>
                  </a:lnTo>
                  <a:lnTo>
                    <a:pt x="1935" y="2057"/>
                  </a:lnTo>
                  <a:lnTo>
                    <a:pt x="1947" y="2115"/>
                  </a:lnTo>
                  <a:lnTo>
                    <a:pt x="1951" y="2177"/>
                  </a:lnTo>
                  <a:lnTo>
                    <a:pt x="1951" y="2552"/>
                  </a:lnTo>
                  <a:lnTo>
                    <a:pt x="2252" y="2552"/>
                  </a:lnTo>
                  <a:lnTo>
                    <a:pt x="2252" y="1426"/>
                  </a:lnTo>
                  <a:lnTo>
                    <a:pt x="2401" y="1426"/>
                  </a:lnTo>
                  <a:lnTo>
                    <a:pt x="2401" y="2552"/>
                  </a:lnTo>
                  <a:lnTo>
                    <a:pt x="3603" y="2552"/>
                  </a:lnTo>
                  <a:lnTo>
                    <a:pt x="3603" y="149"/>
                  </a:lnTo>
                  <a:lnTo>
                    <a:pt x="2927" y="149"/>
                  </a:lnTo>
                  <a:lnTo>
                    <a:pt x="2861" y="154"/>
                  </a:lnTo>
                  <a:lnTo>
                    <a:pt x="2797" y="166"/>
                  </a:lnTo>
                  <a:lnTo>
                    <a:pt x="2737" y="186"/>
                  </a:lnTo>
                  <a:lnTo>
                    <a:pt x="2680" y="212"/>
                  </a:lnTo>
                  <a:lnTo>
                    <a:pt x="2627" y="244"/>
                  </a:lnTo>
                  <a:lnTo>
                    <a:pt x="2579" y="283"/>
                  </a:lnTo>
                  <a:lnTo>
                    <a:pt x="2534" y="327"/>
                  </a:lnTo>
                  <a:lnTo>
                    <a:pt x="2496" y="375"/>
                  </a:lnTo>
                  <a:lnTo>
                    <a:pt x="2463" y="429"/>
                  </a:lnTo>
                  <a:lnTo>
                    <a:pt x="2436" y="486"/>
                  </a:lnTo>
                  <a:lnTo>
                    <a:pt x="2418" y="546"/>
                  </a:lnTo>
                  <a:lnTo>
                    <a:pt x="2405" y="609"/>
                  </a:lnTo>
                  <a:lnTo>
                    <a:pt x="2401" y="675"/>
                  </a:lnTo>
                  <a:lnTo>
                    <a:pt x="2401" y="1276"/>
                  </a:lnTo>
                  <a:lnTo>
                    <a:pt x="2252" y="1276"/>
                  </a:lnTo>
                  <a:lnTo>
                    <a:pt x="2252" y="675"/>
                  </a:lnTo>
                  <a:lnTo>
                    <a:pt x="2248" y="609"/>
                  </a:lnTo>
                  <a:lnTo>
                    <a:pt x="2235" y="546"/>
                  </a:lnTo>
                  <a:lnTo>
                    <a:pt x="2217" y="486"/>
                  </a:lnTo>
                  <a:lnTo>
                    <a:pt x="2190" y="429"/>
                  </a:lnTo>
                  <a:lnTo>
                    <a:pt x="2157" y="375"/>
                  </a:lnTo>
                  <a:lnTo>
                    <a:pt x="2119" y="327"/>
                  </a:lnTo>
                  <a:lnTo>
                    <a:pt x="2074" y="283"/>
                  </a:lnTo>
                  <a:lnTo>
                    <a:pt x="2026" y="244"/>
                  </a:lnTo>
                  <a:lnTo>
                    <a:pt x="1973" y="212"/>
                  </a:lnTo>
                  <a:lnTo>
                    <a:pt x="1916" y="186"/>
                  </a:lnTo>
                  <a:lnTo>
                    <a:pt x="1856" y="166"/>
                  </a:lnTo>
                  <a:lnTo>
                    <a:pt x="1792" y="154"/>
                  </a:lnTo>
                  <a:lnTo>
                    <a:pt x="1726" y="149"/>
                  </a:lnTo>
                  <a:lnTo>
                    <a:pt x="1050" y="149"/>
                  </a:lnTo>
                  <a:close/>
                  <a:moveTo>
                    <a:pt x="901" y="0"/>
                  </a:moveTo>
                  <a:lnTo>
                    <a:pt x="1726" y="0"/>
                  </a:lnTo>
                  <a:lnTo>
                    <a:pt x="1803" y="4"/>
                  </a:lnTo>
                  <a:lnTo>
                    <a:pt x="1878" y="17"/>
                  </a:lnTo>
                  <a:lnTo>
                    <a:pt x="1950" y="38"/>
                  </a:lnTo>
                  <a:lnTo>
                    <a:pt x="2018" y="66"/>
                  </a:lnTo>
                  <a:lnTo>
                    <a:pt x="2083" y="102"/>
                  </a:lnTo>
                  <a:lnTo>
                    <a:pt x="2142" y="144"/>
                  </a:lnTo>
                  <a:lnTo>
                    <a:pt x="2197" y="192"/>
                  </a:lnTo>
                  <a:lnTo>
                    <a:pt x="2246" y="245"/>
                  </a:lnTo>
                  <a:lnTo>
                    <a:pt x="2290" y="303"/>
                  </a:lnTo>
                  <a:lnTo>
                    <a:pt x="2327" y="367"/>
                  </a:lnTo>
                  <a:lnTo>
                    <a:pt x="2363" y="303"/>
                  </a:lnTo>
                  <a:lnTo>
                    <a:pt x="2407" y="245"/>
                  </a:lnTo>
                  <a:lnTo>
                    <a:pt x="2456" y="192"/>
                  </a:lnTo>
                  <a:lnTo>
                    <a:pt x="2511" y="144"/>
                  </a:lnTo>
                  <a:lnTo>
                    <a:pt x="2570" y="102"/>
                  </a:lnTo>
                  <a:lnTo>
                    <a:pt x="2635" y="66"/>
                  </a:lnTo>
                  <a:lnTo>
                    <a:pt x="2703" y="38"/>
                  </a:lnTo>
                  <a:lnTo>
                    <a:pt x="2775" y="17"/>
                  </a:lnTo>
                  <a:lnTo>
                    <a:pt x="2850" y="4"/>
                  </a:lnTo>
                  <a:lnTo>
                    <a:pt x="2927" y="0"/>
                  </a:lnTo>
                  <a:lnTo>
                    <a:pt x="3752" y="0"/>
                  </a:lnTo>
                  <a:lnTo>
                    <a:pt x="3752" y="375"/>
                  </a:lnTo>
                  <a:lnTo>
                    <a:pt x="4278" y="375"/>
                  </a:lnTo>
                  <a:lnTo>
                    <a:pt x="4278" y="3002"/>
                  </a:lnTo>
                  <a:lnTo>
                    <a:pt x="3302" y="3002"/>
                  </a:lnTo>
                  <a:lnTo>
                    <a:pt x="3302" y="3164"/>
                  </a:lnTo>
                  <a:lnTo>
                    <a:pt x="3298" y="3216"/>
                  </a:lnTo>
                  <a:lnTo>
                    <a:pt x="3288" y="3267"/>
                  </a:lnTo>
                  <a:lnTo>
                    <a:pt x="3270" y="3316"/>
                  </a:lnTo>
                  <a:lnTo>
                    <a:pt x="3022" y="3875"/>
                  </a:lnTo>
                  <a:lnTo>
                    <a:pt x="3010" y="3904"/>
                  </a:lnTo>
                  <a:lnTo>
                    <a:pt x="3005" y="3935"/>
                  </a:lnTo>
                  <a:lnTo>
                    <a:pt x="3002" y="3966"/>
                  </a:lnTo>
                  <a:lnTo>
                    <a:pt x="3002" y="4504"/>
                  </a:lnTo>
                  <a:lnTo>
                    <a:pt x="4653" y="4504"/>
                  </a:lnTo>
                  <a:lnTo>
                    <a:pt x="4653" y="4653"/>
                  </a:lnTo>
                  <a:lnTo>
                    <a:pt x="0" y="4653"/>
                  </a:lnTo>
                  <a:lnTo>
                    <a:pt x="0" y="4504"/>
                  </a:lnTo>
                  <a:lnTo>
                    <a:pt x="1726" y="4504"/>
                  </a:lnTo>
                  <a:lnTo>
                    <a:pt x="1726" y="3980"/>
                  </a:lnTo>
                  <a:lnTo>
                    <a:pt x="1723" y="3942"/>
                  </a:lnTo>
                  <a:lnTo>
                    <a:pt x="1713" y="3906"/>
                  </a:lnTo>
                  <a:lnTo>
                    <a:pt x="1698" y="3870"/>
                  </a:lnTo>
                  <a:lnTo>
                    <a:pt x="1399" y="3332"/>
                  </a:lnTo>
                  <a:lnTo>
                    <a:pt x="1378" y="3288"/>
                  </a:lnTo>
                  <a:lnTo>
                    <a:pt x="1363" y="3243"/>
                  </a:lnTo>
                  <a:lnTo>
                    <a:pt x="1354" y="3196"/>
                  </a:lnTo>
                  <a:lnTo>
                    <a:pt x="1351" y="3150"/>
                  </a:lnTo>
                  <a:lnTo>
                    <a:pt x="1351" y="3002"/>
                  </a:lnTo>
                  <a:lnTo>
                    <a:pt x="375" y="3002"/>
                  </a:lnTo>
                  <a:lnTo>
                    <a:pt x="375" y="375"/>
                  </a:lnTo>
                  <a:lnTo>
                    <a:pt x="901" y="375"/>
                  </a:lnTo>
                  <a:lnTo>
                    <a:pt x="9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Rectangle 23"/>
            <p:cNvSpPr>
              <a:spLocks noChangeArrowheads="1"/>
            </p:cNvSpPr>
            <p:nvPr/>
          </p:nvSpPr>
          <p:spPr bwMode="auto">
            <a:xfrm>
              <a:off x="-61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Rectangle 24"/>
            <p:cNvSpPr>
              <a:spLocks noChangeArrowheads="1"/>
            </p:cNvSpPr>
            <p:nvPr/>
          </p:nvSpPr>
          <p:spPr bwMode="auto">
            <a:xfrm>
              <a:off x="-60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Rectangle 25"/>
            <p:cNvSpPr>
              <a:spLocks noChangeArrowheads="1"/>
            </p:cNvSpPr>
            <p:nvPr/>
          </p:nvSpPr>
          <p:spPr bwMode="auto">
            <a:xfrm>
              <a:off x="-6279" y="-2145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Rectangle 26"/>
            <p:cNvSpPr>
              <a:spLocks noChangeArrowheads="1"/>
            </p:cNvSpPr>
            <p:nvPr/>
          </p:nvSpPr>
          <p:spPr bwMode="auto">
            <a:xfrm>
              <a:off x="-6304" y="-2044"/>
              <a:ext cx="300" cy="49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Rectangle 27"/>
            <p:cNvSpPr>
              <a:spLocks noChangeArrowheads="1"/>
            </p:cNvSpPr>
            <p:nvPr/>
          </p:nvSpPr>
          <p:spPr bwMode="auto">
            <a:xfrm>
              <a:off x="-6304" y="-2245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Rectangle 28"/>
            <p:cNvSpPr>
              <a:spLocks noChangeArrowheads="1"/>
            </p:cNvSpPr>
            <p:nvPr/>
          </p:nvSpPr>
          <p:spPr bwMode="auto">
            <a:xfrm>
              <a:off x="-6304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Rectangle 29"/>
            <p:cNvSpPr>
              <a:spLocks noChangeArrowheads="1"/>
            </p:cNvSpPr>
            <p:nvPr/>
          </p:nvSpPr>
          <p:spPr bwMode="auto">
            <a:xfrm>
              <a:off x="-6304" y="-25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Rectangle 30"/>
            <p:cNvSpPr>
              <a:spLocks noChangeArrowheads="1"/>
            </p:cNvSpPr>
            <p:nvPr/>
          </p:nvSpPr>
          <p:spPr bwMode="auto">
            <a:xfrm>
              <a:off x="-6304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Rectangle 31"/>
            <p:cNvSpPr>
              <a:spLocks noChangeArrowheads="1"/>
            </p:cNvSpPr>
            <p:nvPr/>
          </p:nvSpPr>
          <p:spPr bwMode="auto">
            <a:xfrm>
              <a:off x="-66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Rectangle 32"/>
            <p:cNvSpPr>
              <a:spLocks noChangeArrowheads="1"/>
            </p:cNvSpPr>
            <p:nvPr/>
          </p:nvSpPr>
          <p:spPr bwMode="auto">
            <a:xfrm>
              <a:off x="-6529" y="-2520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Rectangle 33"/>
            <p:cNvSpPr>
              <a:spLocks noChangeArrowheads="1"/>
            </p:cNvSpPr>
            <p:nvPr/>
          </p:nvSpPr>
          <p:spPr bwMode="auto">
            <a:xfrm>
              <a:off x="-67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Rectangle 34"/>
            <p:cNvSpPr>
              <a:spLocks noChangeArrowheads="1"/>
            </p:cNvSpPr>
            <p:nvPr/>
          </p:nvSpPr>
          <p:spPr bwMode="auto">
            <a:xfrm>
              <a:off x="-6755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Rectangle 35"/>
            <p:cNvSpPr>
              <a:spLocks noChangeArrowheads="1"/>
            </p:cNvSpPr>
            <p:nvPr/>
          </p:nvSpPr>
          <p:spPr bwMode="auto">
            <a:xfrm>
              <a:off x="-6755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36"/>
            <p:cNvSpPr>
              <a:spLocks noChangeArrowheads="1"/>
            </p:cNvSpPr>
            <p:nvPr/>
          </p:nvSpPr>
          <p:spPr bwMode="auto">
            <a:xfrm>
              <a:off x="-6755" y="-23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8" name="Прямоугольник 177"/>
          <p:cNvSpPr/>
          <p:nvPr/>
        </p:nvSpPr>
        <p:spPr>
          <a:xfrm>
            <a:off x="5109029" y="2735943"/>
            <a:ext cx="362131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1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Государственный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выпускной</a:t>
            </a:r>
          </a:p>
          <a:p>
            <a:pPr lvl="0" algn="ctr"/>
            <a:r>
              <a:rPr lang="ru-RU" sz="1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экзамен</a:t>
            </a:r>
            <a:endParaRPr lang="ru-RU" sz="18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54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874" y="56133"/>
            <a:ext cx="7886700" cy="1054209"/>
          </a:xfrm>
        </p:spPr>
        <p:txBody>
          <a:bodyPr>
            <a:normAutofit/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Нормативно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правовая база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283" y="4060218"/>
            <a:ext cx="6646313" cy="8799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  <a:buNone/>
            </a:pPr>
            <a:endParaRPr lang="ru-RU" sz="1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0689" y="4477471"/>
            <a:ext cx="6938010" cy="0"/>
          </a:xfrm>
          <a:prstGeom prst="line">
            <a:avLst/>
          </a:prstGeom>
          <a:ln w="28575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48685" y="3377467"/>
            <a:ext cx="6806569" cy="0"/>
          </a:xfrm>
          <a:prstGeom prst="line">
            <a:avLst/>
          </a:prstGeom>
          <a:ln w="28575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91602" y="1807865"/>
            <a:ext cx="6271822" cy="0"/>
          </a:xfrm>
          <a:prstGeom prst="line">
            <a:avLst/>
          </a:prstGeom>
          <a:ln w="28575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818127" y="1844240"/>
            <a:ext cx="5411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729472" y="1233272"/>
            <a:ext cx="985567" cy="414045"/>
            <a:chOff x="-2113810" y="332656"/>
            <a:chExt cx="1442969" cy="666823"/>
          </a:xfrm>
        </p:grpSpPr>
        <p:sp>
          <p:nvSpPr>
            <p:cNvPr id="60" name="Овал 59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2246943" y="1349829"/>
            <a:ext cx="438200" cy="294454"/>
          </a:xfrm>
          <a:custGeom>
            <a:avLst/>
            <a:gdLst>
              <a:gd name="T0" fmla="*/ 850 w 3585"/>
              <a:gd name="T1" fmla="*/ 3361 h 3585"/>
              <a:gd name="T2" fmla="*/ 1013 w 3585"/>
              <a:gd name="T3" fmla="*/ 3207 h 3585"/>
              <a:gd name="T4" fmla="*/ 2094 w 3585"/>
              <a:gd name="T5" fmla="*/ 857 h 3585"/>
              <a:gd name="T6" fmla="*/ 2739 w 3585"/>
              <a:gd name="T7" fmla="*/ 270 h 3585"/>
              <a:gd name="T8" fmla="*/ 2647 w 3585"/>
              <a:gd name="T9" fmla="*/ 304 h 3585"/>
              <a:gd name="T10" fmla="*/ 3297 w 3585"/>
              <a:gd name="T11" fmla="*/ 917 h 3585"/>
              <a:gd name="T12" fmla="*/ 3308 w 3585"/>
              <a:gd name="T13" fmla="*/ 821 h 3585"/>
              <a:gd name="T14" fmla="*/ 2786 w 3585"/>
              <a:gd name="T15" fmla="*/ 287 h 3585"/>
              <a:gd name="T16" fmla="*/ 2761 w 3585"/>
              <a:gd name="T17" fmla="*/ 2 h 3585"/>
              <a:gd name="T18" fmla="*/ 2886 w 3585"/>
              <a:gd name="T19" fmla="*/ 65 h 3585"/>
              <a:gd name="T20" fmla="*/ 3574 w 3585"/>
              <a:gd name="T21" fmla="*/ 790 h 3585"/>
              <a:gd name="T22" fmla="*/ 3574 w 3585"/>
              <a:gd name="T23" fmla="*/ 926 h 3585"/>
              <a:gd name="T24" fmla="*/ 3517 w 3585"/>
              <a:gd name="T25" fmla="*/ 1019 h 3585"/>
              <a:gd name="T26" fmla="*/ 3468 w 3585"/>
              <a:gd name="T27" fmla="*/ 1067 h 3585"/>
              <a:gd name="T28" fmla="*/ 3362 w 3585"/>
              <a:gd name="T29" fmla="*/ 1173 h 3585"/>
              <a:gd name="T30" fmla="*/ 3209 w 3585"/>
              <a:gd name="T31" fmla="*/ 1326 h 3585"/>
              <a:gd name="T32" fmla="*/ 3016 w 3585"/>
              <a:gd name="T33" fmla="*/ 1520 h 3585"/>
              <a:gd name="T34" fmla="*/ 2794 w 3585"/>
              <a:gd name="T35" fmla="*/ 1741 h 3585"/>
              <a:gd name="T36" fmla="*/ 2551 w 3585"/>
              <a:gd name="T37" fmla="*/ 1984 h 3585"/>
              <a:gd name="T38" fmla="*/ 2298 w 3585"/>
              <a:gd name="T39" fmla="*/ 2238 h 3585"/>
              <a:gd name="T40" fmla="*/ 2043 w 3585"/>
              <a:gd name="T41" fmla="*/ 2493 h 3585"/>
              <a:gd name="T42" fmla="*/ 1796 w 3585"/>
              <a:gd name="T43" fmla="*/ 2740 h 3585"/>
              <a:gd name="T44" fmla="*/ 1565 w 3585"/>
              <a:gd name="T45" fmla="*/ 2970 h 3585"/>
              <a:gd name="T46" fmla="*/ 1360 w 3585"/>
              <a:gd name="T47" fmla="*/ 3175 h 3585"/>
              <a:gd name="T48" fmla="*/ 1191 w 3585"/>
              <a:gd name="T49" fmla="*/ 3344 h 3585"/>
              <a:gd name="T50" fmla="*/ 1067 w 3585"/>
              <a:gd name="T51" fmla="*/ 3468 h 3585"/>
              <a:gd name="T52" fmla="*/ 997 w 3585"/>
              <a:gd name="T53" fmla="*/ 3539 h 3585"/>
              <a:gd name="T54" fmla="*/ 951 w 3585"/>
              <a:gd name="T55" fmla="*/ 3574 h 3585"/>
              <a:gd name="T56" fmla="*/ 899 w 3585"/>
              <a:gd name="T57" fmla="*/ 3585 h 3585"/>
              <a:gd name="T58" fmla="*/ 63 w 3585"/>
              <a:gd name="T59" fmla="*/ 3574 h 3585"/>
              <a:gd name="T60" fmla="*/ 3 w 3585"/>
              <a:gd name="T61" fmla="*/ 3499 h 3585"/>
              <a:gd name="T62" fmla="*/ 1 w 3585"/>
              <a:gd name="T63" fmla="*/ 2677 h 3585"/>
              <a:gd name="T64" fmla="*/ 22 w 3585"/>
              <a:gd name="T65" fmla="*/ 2616 h 3585"/>
              <a:gd name="T66" fmla="*/ 57 w 3585"/>
              <a:gd name="T67" fmla="*/ 2577 h 3585"/>
              <a:gd name="T68" fmla="*/ 142 w 3585"/>
              <a:gd name="T69" fmla="*/ 2493 h 3585"/>
              <a:gd name="T70" fmla="*/ 278 w 3585"/>
              <a:gd name="T71" fmla="*/ 2357 h 3585"/>
              <a:gd name="T72" fmla="*/ 457 w 3585"/>
              <a:gd name="T73" fmla="*/ 2178 h 3585"/>
              <a:gd name="T74" fmla="*/ 668 w 3585"/>
              <a:gd name="T75" fmla="*/ 1966 h 3585"/>
              <a:gd name="T76" fmla="*/ 903 w 3585"/>
              <a:gd name="T77" fmla="*/ 1730 h 3585"/>
              <a:gd name="T78" fmla="*/ 1154 w 3585"/>
              <a:gd name="T79" fmla="*/ 1480 h 3585"/>
              <a:gd name="T80" fmla="*/ 1410 w 3585"/>
              <a:gd name="T81" fmla="*/ 1224 h 3585"/>
              <a:gd name="T82" fmla="*/ 1661 w 3585"/>
              <a:gd name="T83" fmla="*/ 972 h 3585"/>
              <a:gd name="T84" fmla="*/ 1899 w 3585"/>
              <a:gd name="T85" fmla="*/ 734 h 3585"/>
              <a:gd name="T86" fmla="*/ 2116 w 3585"/>
              <a:gd name="T87" fmla="*/ 518 h 3585"/>
              <a:gd name="T88" fmla="*/ 2300 w 3585"/>
              <a:gd name="T89" fmla="*/ 334 h 3585"/>
              <a:gd name="T90" fmla="*/ 2443 w 3585"/>
              <a:gd name="T91" fmla="*/ 191 h 3585"/>
              <a:gd name="T92" fmla="*/ 2536 w 3585"/>
              <a:gd name="T93" fmla="*/ 98 h 3585"/>
              <a:gd name="T94" fmla="*/ 2569 w 3585"/>
              <a:gd name="T95" fmla="*/ 65 h 3585"/>
              <a:gd name="T96" fmla="*/ 2693 w 3585"/>
              <a:gd name="T97" fmla="*/ 2 h 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85" h="3585">
                <a:moveTo>
                  <a:pt x="224" y="2735"/>
                </a:moveTo>
                <a:lnTo>
                  <a:pt x="224" y="3248"/>
                </a:lnTo>
                <a:lnTo>
                  <a:pt x="336" y="3361"/>
                </a:lnTo>
                <a:lnTo>
                  <a:pt x="850" y="3361"/>
                </a:lnTo>
                <a:lnTo>
                  <a:pt x="224" y="2735"/>
                </a:lnTo>
                <a:close/>
                <a:moveTo>
                  <a:pt x="1935" y="1016"/>
                </a:moveTo>
                <a:lnTo>
                  <a:pt x="378" y="2572"/>
                </a:lnTo>
                <a:lnTo>
                  <a:pt x="1013" y="3207"/>
                </a:lnTo>
                <a:lnTo>
                  <a:pt x="2569" y="1650"/>
                </a:lnTo>
                <a:lnTo>
                  <a:pt x="1935" y="1016"/>
                </a:lnTo>
                <a:close/>
                <a:moveTo>
                  <a:pt x="2251" y="700"/>
                </a:moveTo>
                <a:lnTo>
                  <a:pt x="2094" y="857"/>
                </a:lnTo>
                <a:lnTo>
                  <a:pt x="2727" y="1491"/>
                </a:lnTo>
                <a:lnTo>
                  <a:pt x="2886" y="1333"/>
                </a:lnTo>
                <a:lnTo>
                  <a:pt x="2251" y="700"/>
                </a:lnTo>
                <a:close/>
                <a:moveTo>
                  <a:pt x="2739" y="270"/>
                </a:moveTo>
                <a:lnTo>
                  <a:pt x="2715" y="270"/>
                </a:lnTo>
                <a:lnTo>
                  <a:pt x="2690" y="276"/>
                </a:lnTo>
                <a:lnTo>
                  <a:pt x="2668" y="287"/>
                </a:lnTo>
                <a:lnTo>
                  <a:pt x="2647" y="304"/>
                </a:lnTo>
                <a:lnTo>
                  <a:pt x="2410" y="541"/>
                </a:lnTo>
                <a:lnTo>
                  <a:pt x="3043" y="1174"/>
                </a:lnTo>
                <a:lnTo>
                  <a:pt x="3282" y="937"/>
                </a:lnTo>
                <a:lnTo>
                  <a:pt x="3297" y="917"/>
                </a:lnTo>
                <a:lnTo>
                  <a:pt x="3308" y="894"/>
                </a:lnTo>
                <a:lnTo>
                  <a:pt x="3314" y="870"/>
                </a:lnTo>
                <a:lnTo>
                  <a:pt x="3314" y="845"/>
                </a:lnTo>
                <a:lnTo>
                  <a:pt x="3308" y="821"/>
                </a:lnTo>
                <a:lnTo>
                  <a:pt x="3297" y="799"/>
                </a:lnTo>
                <a:lnTo>
                  <a:pt x="3282" y="778"/>
                </a:lnTo>
                <a:lnTo>
                  <a:pt x="2806" y="302"/>
                </a:lnTo>
                <a:lnTo>
                  <a:pt x="2786" y="287"/>
                </a:lnTo>
                <a:lnTo>
                  <a:pt x="2763" y="276"/>
                </a:lnTo>
                <a:lnTo>
                  <a:pt x="2739" y="270"/>
                </a:lnTo>
                <a:close/>
                <a:moveTo>
                  <a:pt x="2727" y="0"/>
                </a:moveTo>
                <a:lnTo>
                  <a:pt x="2761" y="2"/>
                </a:lnTo>
                <a:lnTo>
                  <a:pt x="2795" y="10"/>
                </a:lnTo>
                <a:lnTo>
                  <a:pt x="2827" y="23"/>
                </a:lnTo>
                <a:lnTo>
                  <a:pt x="2857" y="42"/>
                </a:lnTo>
                <a:lnTo>
                  <a:pt x="2886" y="65"/>
                </a:lnTo>
                <a:lnTo>
                  <a:pt x="3519" y="700"/>
                </a:lnTo>
                <a:lnTo>
                  <a:pt x="3543" y="727"/>
                </a:lnTo>
                <a:lnTo>
                  <a:pt x="3561" y="757"/>
                </a:lnTo>
                <a:lnTo>
                  <a:pt x="3574" y="790"/>
                </a:lnTo>
                <a:lnTo>
                  <a:pt x="3582" y="823"/>
                </a:lnTo>
                <a:lnTo>
                  <a:pt x="3585" y="857"/>
                </a:lnTo>
                <a:lnTo>
                  <a:pt x="3582" y="892"/>
                </a:lnTo>
                <a:lnTo>
                  <a:pt x="3574" y="926"/>
                </a:lnTo>
                <a:lnTo>
                  <a:pt x="3561" y="958"/>
                </a:lnTo>
                <a:lnTo>
                  <a:pt x="3543" y="988"/>
                </a:lnTo>
                <a:lnTo>
                  <a:pt x="3519" y="1016"/>
                </a:lnTo>
                <a:lnTo>
                  <a:pt x="3517" y="1019"/>
                </a:lnTo>
                <a:lnTo>
                  <a:pt x="3510" y="1024"/>
                </a:lnTo>
                <a:lnTo>
                  <a:pt x="3500" y="1035"/>
                </a:lnTo>
                <a:lnTo>
                  <a:pt x="3486" y="1048"/>
                </a:lnTo>
                <a:lnTo>
                  <a:pt x="3468" y="1067"/>
                </a:lnTo>
                <a:lnTo>
                  <a:pt x="3447" y="1088"/>
                </a:lnTo>
                <a:lnTo>
                  <a:pt x="3422" y="1113"/>
                </a:lnTo>
                <a:lnTo>
                  <a:pt x="3393" y="1141"/>
                </a:lnTo>
                <a:lnTo>
                  <a:pt x="3362" y="1173"/>
                </a:lnTo>
                <a:lnTo>
                  <a:pt x="3328" y="1207"/>
                </a:lnTo>
                <a:lnTo>
                  <a:pt x="3290" y="1245"/>
                </a:lnTo>
                <a:lnTo>
                  <a:pt x="3251" y="1284"/>
                </a:lnTo>
                <a:lnTo>
                  <a:pt x="3209" y="1326"/>
                </a:lnTo>
                <a:lnTo>
                  <a:pt x="3164" y="1372"/>
                </a:lnTo>
                <a:lnTo>
                  <a:pt x="3116" y="1419"/>
                </a:lnTo>
                <a:lnTo>
                  <a:pt x="3067" y="1468"/>
                </a:lnTo>
                <a:lnTo>
                  <a:pt x="3016" y="1520"/>
                </a:lnTo>
                <a:lnTo>
                  <a:pt x="2963" y="1572"/>
                </a:lnTo>
                <a:lnTo>
                  <a:pt x="2908" y="1628"/>
                </a:lnTo>
                <a:lnTo>
                  <a:pt x="2851" y="1684"/>
                </a:lnTo>
                <a:lnTo>
                  <a:pt x="2794" y="1741"/>
                </a:lnTo>
                <a:lnTo>
                  <a:pt x="2735" y="1801"/>
                </a:lnTo>
                <a:lnTo>
                  <a:pt x="2674" y="1860"/>
                </a:lnTo>
                <a:lnTo>
                  <a:pt x="2613" y="1922"/>
                </a:lnTo>
                <a:lnTo>
                  <a:pt x="2551" y="1984"/>
                </a:lnTo>
                <a:lnTo>
                  <a:pt x="2489" y="2047"/>
                </a:lnTo>
                <a:lnTo>
                  <a:pt x="2426" y="2110"/>
                </a:lnTo>
                <a:lnTo>
                  <a:pt x="2362" y="2174"/>
                </a:lnTo>
                <a:lnTo>
                  <a:pt x="2298" y="2238"/>
                </a:lnTo>
                <a:lnTo>
                  <a:pt x="2234" y="2302"/>
                </a:lnTo>
                <a:lnTo>
                  <a:pt x="2170" y="2365"/>
                </a:lnTo>
                <a:lnTo>
                  <a:pt x="2107" y="2429"/>
                </a:lnTo>
                <a:lnTo>
                  <a:pt x="2043" y="2493"/>
                </a:lnTo>
                <a:lnTo>
                  <a:pt x="1980" y="2556"/>
                </a:lnTo>
                <a:lnTo>
                  <a:pt x="1918" y="2617"/>
                </a:lnTo>
                <a:lnTo>
                  <a:pt x="1856" y="2679"/>
                </a:lnTo>
                <a:lnTo>
                  <a:pt x="1796" y="2740"/>
                </a:lnTo>
                <a:lnTo>
                  <a:pt x="1736" y="2799"/>
                </a:lnTo>
                <a:lnTo>
                  <a:pt x="1678" y="2858"/>
                </a:lnTo>
                <a:lnTo>
                  <a:pt x="1620" y="2915"/>
                </a:lnTo>
                <a:lnTo>
                  <a:pt x="1565" y="2970"/>
                </a:lnTo>
                <a:lnTo>
                  <a:pt x="1511" y="3024"/>
                </a:lnTo>
                <a:lnTo>
                  <a:pt x="1459" y="3076"/>
                </a:lnTo>
                <a:lnTo>
                  <a:pt x="1409" y="3127"/>
                </a:lnTo>
                <a:lnTo>
                  <a:pt x="1360" y="3175"/>
                </a:lnTo>
                <a:lnTo>
                  <a:pt x="1315" y="3221"/>
                </a:lnTo>
                <a:lnTo>
                  <a:pt x="1271" y="3264"/>
                </a:lnTo>
                <a:lnTo>
                  <a:pt x="1230" y="3306"/>
                </a:lnTo>
                <a:lnTo>
                  <a:pt x="1191" y="3344"/>
                </a:lnTo>
                <a:lnTo>
                  <a:pt x="1156" y="3380"/>
                </a:lnTo>
                <a:lnTo>
                  <a:pt x="1123" y="3413"/>
                </a:lnTo>
                <a:lnTo>
                  <a:pt x="1093" y="3442"/>
                </a:lnTo>
                <a:lnTo>
                  <a:pt x="1067" y="3468"/>
                </a:lnTo>
                <a:lnTo>
                  <a:pt x="1045" y="3491"/>
                </a:lnTo>
                <a:lnTo>
                  <a:pt x="1025" y="3511"/>
                </a:lnTo>
                <a:lnTo>
                  <a:pt x="1008" y="3527"/>
                </a:lnTo>
                <a:lnTo>
                  <a:pt x="997" y="3539"/>
                </a:lnTo>
                <a:lnTo>
                  <a:pt x="988" y="3547"/>
                </a:lnTo>
                <a:lnTo>
                  <a:pt x="985" y="3551"/>
                </a:lnTo>
                <a:lnTo>
                  <a:pt x="967" y="3565"/>
                </a:lnTo>
                <a:lnTo>
                  <a:pt x="951" y="3574"/>
                </a:lnTo>
                <a:lnTo>
                  <a:pt x="934" y="3581"/>
                </a:lnTo>
                <a:lnTo>
                  <a:pt x="919" y="3584"/>
                </a:lnTo>
                <a:lnTo>
                  <a:pt x="907" y="3585"/>
                </a:lnTo>
                <a:lnTo>
                  <a:pt x="899" y="3585"/>
                </a:lnTo>
                <a:lnTo>
                  <a:pt x="897" y="3585"/>
                </a:lnTo>
                <a:lnTo>
                  <a:pt x="112" y="3585"/>
                </a:lnTo>
                <a:lnTo>
                  <a:pt x="87" y="3582"/>
                </a:lnTo>
                <a:lnTo>
                  <a:pt x="63" y="3574"/>
                </a:lnTo>
                <a:lnTo>
                  <a:pt x="42" y="3561"/>
                </a:lnTo>
                <a:lnTo>
                  <a:pt x="25" y="3543"/>
                </a:lnTo>
                <a:lnTo>
                  <a:pt x="12" y="3522"/>
                </a:lnTo>
                <a:lnTo>
                  <a:pt x="3" y="3499"/>
                </a:lnTo>
                <a:lnTo>
                  <a:pt x="0" y="3472"/>
                </a:lnTo>
                <a:lnTo>
                  <a:pt x="0" y="2689"/>
                </a:lnTo>
                <a:lnTo>
                  <a:pt x="0" y="2686"/>
                </a:lnTo>
                <a:lnTo>
                  <a:pt x="1" y="2677"/>
                </a:lnTo>
                <a:lnTo>
                  <a:pt x="3" y="2665"/>
                </a:lnTo>
                <a:lnTo>
                  <a:pt x="7" y="2649"/>
                </a:lnTo>
                <a:lnTo>
                  <a:pt x="13" y="2633"/>
                </a:lnTo>
                <a:lnTo>
                  <a:pt x="22" y="2616"/>
                </a:lnTo>
                <a:lnTo>
                  <a:pt x="34" y="2601"/>
                </a:lnTo>
                <a:lnTo>
                  <a:pt x="37" y="2596"/>
                </a:lnTo>
                <a:lnTo>
                  <a:pt x="46" y="2589"/>
                </a:lnTo>
                <a:lnTo>
                  <a:pt x="57" y="2577"/>
                </a:lnTo>
                <a:lnTo>
                  <a:pt x="74" y="2561"/>
                </a:lnTo>
                <a:lnTo>
                  <a:pt x="93" y="2541"/>
                </a:lnTo>
                <a:lnTo>
                  <a:pt x="116" y="2519"/>
                </a:lnTo>
                <a:lnTo>
                  <a:pt x="142" y="2493"/>
                </a:lnTo>
                <a:lnTo>
                  <a:pt x="171" y="2463"/>
                </a:lnTo>
                <a:lnTo>
                  <a:pt x="204" y="2431"/>
                </a:lnTo>
                <a:lnTo>
                  <a:pt x="239" y="2394"/>
                </a:lnTo>
                <a:lnTo>
                  <a:pt x="278" y="2357"/>
                </a:lnTo>
                <a:lnTo>
                  <a:pt x="319" y="2315"/>
                </a:lnTo>
                <a:lnTo>
                  <a:pt x="363" y="2272"/>
                </a:lnTo>
                <a:lnTo>
                  <a:pt x="408" y="2226"/>
                </a:lnTo>
                <a:lnTo>
                  <a:pt x="457" y="2178"/>
                </a:lnTo>
                <a:lnTo>
                  <a:pt x="506" y="2127"/>
                </a:lnTo>
                <a:lnTo>
                  <a:pt x="559" y="2076"/>
                </a:lnTo>
                <a:lnTo>
                  <a:pt x="612" y="2022"/>
                </a:lnTo>
                <a:lnTo>
                  <a:pt x="668" y="1966"/>
                </a:lnTo>
                <a:lnTo>
                  <a:pt x="726" y="1909"/>
                </a:lnTo>
                <a:lnTo>
                  <a:pt x="783" y="1851"/>
                </a:lnTo>
                <a:lnTo>
                  <a:pt x="844" y="1791"/>
                </a:lnTo>
                <a:lnTo>
                  <a:pt x="903" y="1730"/>
                </a:lnTo>
                <a:lnTo>
                  <a:pt x="965" y="1668"/>
                </a:lnTo>
                <a:lnTo>
                  <a:pt x="1028" y="1607"/>
                </a:lnTo>
                <a:lnTo>
                  <a:pt x="1091" y="1544"/>
                </a:lnTo>
                <a:lnTo>
                  <a:pt x="1154" y="1480"/>
                </a:lnTo>
                <a:lnTo>
                  <a:pt x="1218" y="1416"/>
                </a:lnTo>
                <a:lnTo>
                  <a:pt x="1282" y="1352"/>
                </a:lnTo>
                <a:lnTo>
                  <a:pt x="1346" y="1288"/>
                </a:lnTo>
                <a:lnTo>
                  <a:pt x="1410" y="1224"/>
                </a:lnTo>
                <a:lnTo>
                  <a:pt x="1474" y="1161"/>
                </a:lnTo>
                <a:lnTo>
                  <a:pt x="1537" y="1097"/>
                </a:lnTo>
                <a:lnTo>
                  <a:pt x="1599" y="1035"/>
                </a:lnTo>
                <a:lnTo>
                  <a:pt x="1661" y="972"/>
                </a:lnTo>
                <a:lnTo>
                  <a:pt x="1723" y="912"/>
                </a:lnTo>
                <a:lnTo>
                  <a:pt x="1783" y="851"/>
                </a:lnTo>
                <a:lnTo>
                  <a:pt x="1842" y="792"/>
                </a:lnTo>
                <a:lnTo>
                  <a:pt x="1899" y="734"/>
                </a:lnTo>
                <a:lnTo>
                  <a:pt x="1957" y="678"/>
                </a:lnTo>
                <a:lnTo>
                  <a:pt x="2011" y="622"/>
                </a:lnTo>
                <a:lnTo>
                  <a:pt x="2065" y="570"/>
                </a:lnTo>
                <a:lnTo>
                  <a:pt x="2116" y="518"/>
                </a:lnTo>
                <a:lnTo>
                  <a:pt x="2165" y="469"/>
                </a:lnTo>
                <a:lnTo>
                  <a:pt x="2213" y="422"/>
                </a:lnTo>
                <a:lnTo>
                  <a:pt x="2258" y="376"/>
                </a:lnTo>
                <a:lnTo>
                  <a:pt x="2300" y="334"/>
                </a:lnTo>
                <a:lnTo>
                  <a:pt x="2340" y="294"/>
                </a:lnTo>
                <a:lnTo>
                  <a:pt x="2377" y="257"/>
                </a:lnTo>
                <a:lnTo>
                  <a:pt x="2411" y="222"/>
                </a:lnTo>
                <a:lnTo>
                  <a:pt x="2443" y="191"/>
                </a:lnTo>
                <a:lnTo>
                  <a:pt x="2471" y="162"/>
                </a:lnTo>
                <a:lnTo>
                  <a:pt x="2496" y="138"/>
                </a:lnTo>
                <a:lnTo>
                  <a:pt x="2517" y="116"/>
                </a:lnTo>
                <a:lnTo>
                  <a:pt x="2536" y="98"/>
                </a:lnTo>
                <a:lnTo>
                  <a:pt x="2550" y="84"/>
                </a:lnTo>
                <a:lnTo>
                  <a:pt x="2560" y="74"/>
                </a:lnTo>
                <a:lnTo>
                  <a:pt x="2567" y="67"/>
                </a:lnTo>
                <a:lnTo>
                  <a:pt x="2569" y="65"/>
                </a:lnTo>
                <a:lnTo>
                  <a:pt x="2597" y="42"/>
                </a:lnTo>
                <a:lnTo>
                  <a:pt x="2626" y="23"/>
                </a:lnTo>
                <a:lnTo>
                  <a:pt x="2659" y="10"/>
                </a:lnTo>
                <a:lnTo>
                  <a:pt x="2693" y="2"/>
                </a:lnTo>
                <a:lnTo>
                  <a:pt x="27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292726" y="1066160"/>
            <a:ext cx="6037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Закон РФ от 29.12.2012 г. № 273-ФЗ </a:t>
            </a:r>
          </a:p>
          <a:p>
            <a:pPr algn="ctr"/>
            <a:r>
              <a:rPr lang="ru-RU" sz="1800" dirty="0" smtClean="0"/>
              <a:t>«Об образовании в Российской Федерации»</a:t>
            </a:r>
          </a:p>
          <a:p>
            <a:pPr algn="ctr"/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55" name="Freeform 18"/>
          <p:cNvSpPr>
            <a:spLocks noEditPoints="1"/>
          </p:cNvSpPr>
          <p:nvPr/>
        </p:nvSpPr>
        <p:spPr bwMode="auto">
          <a:xfrm>
            <a:off x="965080" y="2549735"/>
            <a:ext cx="401917" cy="345254"/>
          </a:xfrm>
          <a:custGeom>
            <a:avLst/>
            <a:gdLst>
              <a:gd name="T0" fmla="*/ 850 w 3585"/>
              <a:gd name="T1" fmla="*/ 3361 h 3585"/>
              <a:gd name="T2" fmla="*/ 1013 w 3585"/>
              <a:gd name="T3" fmla="*/ 3207 h 3585"/>
              <a:gd name="T4" fmla="*/ 2094 w 3585"/>
              <a:gd name="T5" fmla="*/ 857 h 3585"/>
              <a:gd name="T6" fmla="*/ 2739 w 3585"/>
              <a:gd name="T7" fmla="*/ 270 h 3585"/>
              <a:gd name="T8" fmla="*/ 2647 w 3585"/>
              <a:gd name="T9" fmla="*/ 304 h 3585"/>
              <a:gd name="T10" fmla="*/ 3297 w 3585"/>
              <a:gd name="T11" fmla="*/ 917 h 3585"/>
              <a:gd name="T12" fmla="*/ 3308 w 3585"/>
              <a:gd name="T13" fmla="*/ 821 h 3585"/>
              <a:gd name="T14" fmla="*/ 2786 w 3585"/>
              <a:gd name="T15" fmla="*/ 287 h 3585"/>
              <a:gd name="T16" fmla="*/ 2761 w 3585"/>
              <a:gd name="T17" fmla="*/ 2 h 3585"/>
              <a:gd name="T18" fmla="*/ 2886 w 3585"/>
              <a:gd name="T19" fmla="*/ 65 h 3585"/>
              <a:gd name="T20" fmla="*/ 3574 w 3585"/>
              <a:gd name="T21" fmla="*/ 790 h 3585"/>
              <a:gd name="T22" fmla="*/ 3574 w 3585"/>
              <a:gd name="T23" fmla="*/ 926 h 3585"/>
              <a:gd name="T24" fmla="*/ 3517 w 3585"/>
              <a:gd name="T25" fmla="*/ 1019 h 3585"/>
              <a:gd name="T26" fmla="*/ 3468 w 3585"/>
              <a:gd name="T27" fmla="*/ 1067 h 3585"/>
              <a:gd name="T28" fmla="*/ 3362 w 3585"/>
              <a:gd name="T29" fmla="*/ 1173 h 3585"/>
              <a:gd name="T30" fmla="*/ 3209 w 3585"/>
              <a:gd name="T31" fmla="*/ 1326 h 3585"/>
              <a:gd name="T32" fmla="*/ 3016 w 3585"/>
              <a:gd name="T33" fmla="*/ 1520 h 3585"/>
              <a:gd name="T34" fmla="*/ 2794 w 3585"/>
              <a:gd name="T35" fmla="*/ 1741 h 3585"/>
              <a:gd name="T36" fmla="*/ 2551 w 3585"/>
              <a:gd name="T37" fmla="*/ 1984 h 3585"/>
              <a:gd name="T38" fmla="*/ 2298 w 3585"/>
              <a:gd name="T39" fmla="*/ 2238 h 3585"/>
              <a:gd name="T40" fmla="*/ 2043 w 3585"/>
              <a:gd name="T41" fmla="*/ 2493 h 3585"/>
              <a:gd name="T42" fmla="*/ 1796 w 3585"/>
              <a:gd name="T43" fmla="*/ 2740 h 3585"/>
              <a:gd name="T44" fmla="*/ 1565 w 3585"/>
              <a:gd name="T45" fmla="*/ 2970 h 3585"/>
              <a:gd name="T46" fmla="*/ 1360 w 3585"/>
              <a:gd name="T47" fmla="*/ 3175 h 3585"/>
              <a:gd name="T48" fmla="*/ 1191 w 3585"/>
              <a:gd name="T49" fmla="*/ 3344 h 3585"/>
              <a:gd name="T50" fmla="*/ 1067 w 3585"/>
              <a:gd name="T51" fmla="*/ 3468 h 3585"/>
              <a:gd name="T52" fmla="*/ 997 w 3585"/>
              <a:gd name="T53" fmla="*/ 3539 h 3585"/>
              <a:gd name="T54" fmla="*/ 951 w 3585"/>
              <a:gd name="T55" fmla="*/ 3574 h 3585"/>
              <a:gd name="T56" fmla="*/ 899 w 3585"/>
              <a:gd name="T57" fmla="*/ 3585 h 3585"/>
              <a:gd name="T58" fmla="*/ 63 w 3585"/>
              <a:gd name="T59" fmla="*/ 3574 h 3585"/>
              <a:gd name="T60" fmla="*/ 3 w 3585"/>
              <a:gd name="T61" fmla="*/ 3499 h 3585"/>
              <a:gd name="T62" fmla="*/ 1 w 3585"/>
              <a:gd name="T63" fmla="*/ 2677 h 3585"/>
              <a:gd name="T64" fmla="*/ 22 w 3585"/>
              <a:gd name="T65" fmla="*/ 2616 h 3585"/>
              <a:gd name="T66" fmla="*/ 57 w 3585"/>
              <a:gd name="T67" fmla="*/ 2577 h 3585"/>
              <a:gd name="T68" fmla="*/ 142 w 3585"/>
              <a:gd name="T69" fmla="*/ 2493 h 3585"/>
              <a:gd name="T70" fmla="*/ 278 w 3585"/>
              <a:gd name="T71" fmla="*/ 2357 h 3585"/>
              <a:gd name="T72" fmla="*/ 457 w 3585"/>
              <a:gd name="T73" fmla="*/ 2178 h 3585"/>
              <a:gd name="T74" fmla="*/ 668 w 3585"/>
              <a:gd name="T75" fmla="*/ 1966 h 3585"/>
              <a:gd name="T76" fmla="*/ 903 w 3585"/>
              <a:gd name="T77" fmla="*/ 1730 h 3585"/>
              <a:gd name="T78" fmla="*/ 1154 w 3585"/>
              <a:gd name="T79" fmla="*/ 1480 h 3585"/>
              <a:gd name="T80" fmla="*/ 1410 w 3585"/>
              <a:gd name="T81" fmla="*/ 1224 h 3585"/>
              <a:gd name="T82" fmla="*/ 1661 w 3585"/>
              <a:gd name="T83" fmla="*/ 972 h 3585"/>
              <a:gd name="T84" fmla="*/ 1899 w 3585"/>
              <a:gd name="T85" fmla="*/ 734 h 3585"/>
              <a:gd name="T86" fmla="*/ 2116 w 3585"/>
              <a:gd name="T87" fmla="*/ 518 h 3585"/>
              <a:gd name="T88" fmla="*/ 2300 w 3585"/>
              <a:gd name="T89" fmla="*/ 334 h 3585"/>
              <a:gd name="T90" fmla="*/ 2443 w 3585"/>
              <a:gd name="T91" fmla="*/ 191 h 3585"/>
              <a:gd name="T92" fmla="*/ 2536 w 3585"/>
              <a:gd name="T93" fmla="*/ 98 h 3585"/>
              <a:gd name="T94" fmla="*/ 2569 w 3585"/>
              <a:gd name="T95" fmla="*/ 65 h 3585"/>
              <a:gd name="T96" fmla="*/ 2693 w 3585"/>
              <a:gd name="T97" fmla="*/ 2 h 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85" h="3585">
                <a:moveTo>
                  <a:pt x="224" y="2735"/>
                </a:moveTo>
                <a:lnTo>
                  <a:pt x="224" y="3248"/>
                </a:lnTo>
                <a:lnTo>
                  <a:pt x="336" y="3361"/>
                </a:lnTo>
                <a:lnTo>
                  <a:pt x="850" y="3361"/>
                </a:lnTo>
                <a:lnTo>
                  <a:pt x="224" y="2735"/>
                </a:lnTo>
                <a:close/>
                <a:moveTo>
                  <a:pt x="1935" y="1016"/>
                </a:moveTo>
                <a:lnTo>
                  <a:pt x="378" y="2572"/>
                </a:lnTo>
                <a:lnTo>
                  <a:pt x="1013" y="3207"/>
                </a:lnTo>
                <a:lnTo>
                  <a:pt x="2569" y="1650"/>
                </a:lnTo>
                <a:lnTo>
                  <a:pt x="1935" y="1016"/>
                </a:lnTo>
                <a:close/>
                <a:moveTo>
                  <a:pt x="2251" y="700"/>
                </a:moveTo>
                <a:lnTo>
                  <a:pt x="2094" y="857"/>
                </a:lnTo>
                <a:lnTo>
                  <a:pt x="2727" y="1491"/>
                </a:lnTo>
                <a:lnTo>
                  <a:pt x="2886" y="1333"/>
                </a:lnTo>
                <a:lnTo>
                  <a:pt x="2251" y="700"/>
                </a:lnTo>
                <a:close/>
                <a:moveTo>
                  <a:pt x="2739" y="270"/>
                </a:moveTo>
                <a:lnTo>
                  <a:pt x="2715" y="270"/>
                </a:lnTo>
                <a:lnTo>
                  <a:pt x="2690" y="276"/>
                </a:lnTo>
                <a:lnTo>
                  <a:pt x="2668" y="287"/>
                </a:lnTo>
                <a:lnTo>
                  <a:pt x="2647" y="304"/>
                </a:lnTo>
                <a:lnTo>
                  <a:pt x="2410" y="541"/>
                </a:lnTo>
                <a:lnTo>
                  <a:pt x="3043" y="1174"/>
                </a:lnTo>
                <a:lnTo>
                  <a:pt x="3282" y="937"/>
                </a:lnTo>
                <a:lnTo>
                  <a:pt x="3297" y="917"/>
                </a:lnTo>
                <a:lnTo>
                  <a:pt x="3308" y="894"/>
                </a:lnTo>
                <a:lnTo>
                  <a:pt x="3314" y="870"/>
                </a:lnTo>
                <a:lnTo>
                  <a:pt x="3314" y="845"/>
                </a:lnTo>
                <a:lnTo>
                  <a:pt x="3308" y="821"/>
                </a:lnTo>
                <a:lnTo>
                  <a:pt x="3297" y="799"/>
                </a:lnTo>
                <a:lnTo>
                  <a:pt x="3282" y="778"/>
                </a:lnTo>
                <a:lnTo>
                  <a:pt x="2806" y="302"/>
                </a:lnTo>
                <a:lnTo>
                  <a:pt x="2786" y="287"/>
                </a:lnTo>
                <a:lnTo>
                  <a:pt x="2763" y="276"/>
                </a:lnTo>
                <a:lnTo>
                  <a:pt x="2739" y="270"/>
                </a:lnTo>
                <a:close/>
                <a:moveTo>
                  <a:pt x="2727" y="0"/>
                </a:moveTo>
                <a:lnTo>
                  <a:pt x="2761" y="2"/>
                </a:lnTo>
                <a:lnTo>
                  <a:pt x="2795" y="10"/>
                </a:lnTo>
                <a:lnTo>
                  <a:pt x="2827" y="23"/>
                </a:lnTo>
                <a:lnTo>
                  <a:pt x="2857" y="42"/>
                </a:lnTo>
                <a:lnTo>
                  <a:pt x="2886" y="65"/>
                </a:lnTo>
                <a:lnTo>
                  <a:pt x="3519" y="700"/>
                </a:lnTo>
                <a:lnTo>
                  <a:pt x="3543" y="727"/>
                </a:lnTo>
                <a:lnTo>
                  <a:pt x="3561" y="757"/>
                </a:lnTo>
                <a:lnTo>
                  <a:pt x="3574" y="790"/>
                </a:lnTo>
                <a:lnTo>
                  <a:pt x="3582" y="823"/>
                </a:lnTo>
                <a:lnTo>
                  <a:pt x="3585" y="857"/>
                </a:lnTo>
                <a:lnTo>
                  <a:pt x="3582" y="892"/>
                </a:lnTo>
                <a:lnTo>
                  <a:pt x="3574" y="926"/>
                </a:lnTo>
                <a:lnTo>
                  <a:pt x="3561" y="958"/>
                </a:lnTo>
                <a:lnTo>
                  <a:pt x="3543" y="988"/>
                </a:lnTo>
                <a:lnTo>
                  <a:pt x="3519" y="1016"/>
                </a:lnTo>
                <a:lnTo>
                  <a:pt x="3517" y="1019"/>
                </a:lnTo>
                <a:lnTo>
                  <a:pt x="3510" y="1024"/>
                </a:lnTo>
                <a:lnTo>
                  <a:pt x="3500" y="1035"/>
                </a:lnTo>
                <a:lnTo>
                  <a:pt x="3486" y="1048"/>
                </a:lnTo>
                <a:lnTo>
                  <a:pt x="3468" y="1067"/>
                </a:lnTo>
                <a:lnTo>
                  <a:pt x="3447" y="1088"/>
                </a:lnTo>
                <a:lnTo>
                  <a:pt x="3422" y="1113"/>
                </a:lnTo>
                <a:lnTo>
                  <a:pt x="3393" y="1141"/>
                </a:lnTo>
                <a:lnTo>
                  <a:pt x="3362" y="1173"/>
                </a:lnTo>
                <a:lnTo>
                  <a:pt x="3328" y="1207"/>
                </a:lnTo>
                <a:lnTo>
                  <a:pt x="3290" y="1245"/>
                </a:lnTo>
                <a:lnTo>
                  <a:pt x="3251" y="1284"/>
                </a:lnTo>
                <a:lnTo>
                  <a:pt x="3209" y="1326"/>
                </a:lnTo>
                <a:lnTo>
                  <a:pt x="3164" y="1372"/>
                </a:lnTo>
                <a:lnTo>
                  <a:pt x="3116" y="1419"/>
                </a:lnTo>
                <a:lnTo>
                  <a:pt x="3067" y="1468"/>
                </a:lnTo>
                <a:lnTo>
                  <a:pt x="3016" y="1520"/>
                </a:lnTo>
                <a:lnTo>
                  <a:pt x="2963" y="1572"/>
                </a:lnTo>
                <a:lnTo>
                  <a:pt x="2908" y="1628"/>
                </a:lnTo>
                <a:lnTo>
                  <a:pt x="2851" y="1684"/>
                </a:lnTo>
                <a:lnTo>
                  <a:pt x="2794" y="1741"/>
                </a:lnTo>
                <a:lnTo>
                  <a:pt x="2735" y="1801"/>
                </a:lnTo>
                <a:lnTo>
                  <a:pt x="2674" y="1860"/>
                </a:lnTo>
                <a:lnTo>
                  <a:pt x="2613" y="1922"/>
                </a:lnTo>
                <a:lnTo>
                  <a:pt x="2551" y="1984"/>
                </a:lnTo>
                <a:lnTo>
                  <a:pt x="2489" y="2047"/>
                </a:lnTo>
                <a:lnTo>
                  <a:pt x="2426" y="2110"/>
                </a:lnTo>
                <a:lnTo>
                  <a:pt x="2362" y="2174"/>
                </a:lnTo>
                <a:lnTo>
                  <a:pt x="2298" y="2238"/>
                </a:lnTo>
                <a:lnTo>
                  <a:pt x="2234" y="2302"/>
                </a:lnTo>
                <a:lnTo>
                  <a:pt x="2170" y="2365"/>
                </a:lnTo>
                <a:lnTo>
                  <a:pt x="2107" y="2429"/>
                </a:lnTo>
                <a:lnTo>
                  <a:pt x="2043" y="2493"/>
                </a:lnTo>
                <a:lnTo>
                  <a:pt x="1980" y="2556"/>
                </a:lnTo>
                <a:lnTo>
                  <a:pt x="1918" y="2617"/>
                </a:lnTo>
                <a:lnTo>
                  <a:pt x="1856" y="2679"/>
                </a:lnTo>
                <a:lnTo>
                  <a:pt x="1796" y="2740"/>
                </a:lnTo>
                <a:lnTo>
                  <a:pt x="1736" y="2799"/>
                </a:lnTo>
                <a:lnTo>
                  <a:pt x="1678" y="2858"/>
                </a:lnTo>
                <a:lnTo>
                  <a:pt x="1620" y="2915"/>
                </a:lnTo>
                <a:lnTo>
                  <a:pt x="1565" y="2970"/>
                </a:lnTo>
                <a:lnTo>
                  <a:pt x="1511" y="3024"/>
                </a:lnTo>
                <a:lnTo>
                  <a:pt x="1459" y="3076"/>
                </a:lnTo>
                <a:lnTo>
                  <a:pt x="1409" y="3127"/>
                </a:lnTo>
                <a:lnTo>
                  <a:pt x="1360" y="3175"/>
                </a:lnTo>
                <a:lnTo>
                  <a:pt x="1315" y="3221"/>
                </a:lnTo>
                <a:lnTo>
                  <a:pt x="1271" y="3264"/>
                </a:lnTo>
                <a:lnTo>
                  <a:pt x="1230" y="3306"/>
                </a:lnTo>
                <a:lnTo>
                  <a:pt x="1191" y="3344"/>
                </a:lnTo>
                <a:lnTo>
                  <a:pt x="1156" y="3380"/>
                </a:lnTo>
                <a:lnTo>
                  <a:pt x="1123" y="3413"/>
                </a:lnTo>
                <a:lnTo>
                  <a:pt x="1093" y="3442"/>
                </a:lnTo>
                <a:lnTo>
                  <a:pt x="1067" y="3468"/>
                </a:lnTo>
                <a:lnTo>
                  <a:pt x="1045" y="3491"/>
                </a:lnTo>
                <a:lnTo>
                  <a:pt x="1025" y="3511"/>
                </a:lnTo>
                <a:lnTo>
                  <a:pt x="1008" y="3527"/>
                </a:lnTo>
                <a:lnTo>
                  <a:pt x="997" y="3539"/>
                </a:lnTo>
                <a:lnTo>
                  <a:pt x="988" y="3547"/>
                </a:lnTo>
                <a:lnTo>
                  <a:pt x="985" y="3551"/>
                </a:lnTo>
                <a:lnTo>
                  <a:pt x="967" y="3565"/>
                </a:lnTo>
                <a:lnTo>
                  <a:pt x="951" y="3574"/>
                </a:lnTo>
                <a:lnTo>
                  <a:pt x="934" y="3581"/>
                </a:lnTo>
                <a:lnTo>
                  <a:pt x="919" y="3584"/>
                </a:lnTo>
                <a:lnTo>
                  <a:pt x="907" y="3585"/>
                </a:lnTo>
                <a:lnTo>
                  <a:pt x="899" y="3585"/>
                </a:lnTo>
                <a:lnTo>
                  <a:pt x="897" y="3585"/>
                </a:lnTo>
                <a:lnTo>
                  <a:pt x="112" y="3585"/>
                </a:lnTo>
                <a:lnTo>
                  <a:pt x="87" y="3582"/>
                </a:lnTo>
                <a:lnTo>
                  <a:pt x="63" y="3574"/>
                </a:lnTo>
                <a:lnTo>
                  <a:pt x="42" y="3561"/>
                </a:lnTo>
                <a:lnTo>
                  <a:pt x="25" y="3543"/>
                </a:lnTo>
                <a:lnTo>
                  <a:pt x="12" y="3522"/>
                </a:lnTo>
                <a:lnTo>
                  <a:pt x="3" y="3499"/>
                </a:lnTo>
                <a:lnTo>
                  <a:pt x="0" y="3472"/>
                </a:lnTo>
                <a:lnTo>
                  <a:pt x="0" y="2689"/>
                </a:lnTo>
                <a:lnTo>
                  <a:pt x="0" y="2686"/>
                </a:lnTo>
                <a:lnTo>
                  <a:pt x="1" y="2677"/>
                </a:lnTo>
                <a:lnTo>
                  <a:pt x="3" y="2665"/>
                </a:lnTo>
                <a:lnTo>
                  <a:pt x="7" y="2649"/>
                </a:lnTo>
                <a:lnTo>
                  <a:pt x="13" y="2633"/>
                </a:lnTo>
                <a:lnTo>
                  <a:pt x="22" y="2616"/>
                </a:lnTo>
                <a:lnTo>
                  <a:pt x="34" y="2601"/>
                </a:lnTo>
                <a:lnTo>
                  <a:pt x="37" y="2596"/>
                </a:lnTo>
                <a:lnTo>
                  <a:pt x="46" y="2589"/>
                </a:lnTo>
                <a:lnTo>
                  <a:pt x="57" y="2577"/>
                </a:lnTo>
                <a:lnTo>
                  <a:pt x="74" y="2561"/>
                </a:lnTo>
                <a:lnTo>
                  <a:pt x="93" y="2541"/>
                </a:lnTo>
                <a:lnTo>
                  <a:pt x="116" y="2519"/>
                </a:lnTo>
                <a:lnTo>
                  <a:pt x="142" y="2493"/>
                </a:lnTo>
                <a:lnTo>
                  <a:pt x="171" y="2463"/>
                </a:lnTo>
                <a:lnTo>
                  <a:pt x="204" y="2431"/>
                </a:lnTo>
                <a:lnTo>
                  <a:pt x="239" y="2394"/>
                </a:lnTo>
                <a:lnTo>
                  <a:pt x="278" y="2357"/>
                </a:lnTo>
                <a:lnTo>
                  <a:pt x="319" y="2315"/>
                </a:lnTo>
                <a:lnTo>
                  <a:pt x="363" y="2272"/>
                </a:lnTo>
                <a:lnTo>
                  <a:pt x="408" y="2226"/>
                </a:lnTo>
                <a:lnTo>
                  <a:pt x="457" y="2178"/>
                </a:lnTo>
                <a:lnTo>
                  <a:pt x="506" y="2127"/>
                </a:lnTo>
                <a:lnTo>
                  <a:pt x="559" y="2076"/>
                </a:lnTo>
                <a:lnTo>
                  <a:pt x="612" y="2022"/>
                </a:lnTo>
                <a:lnTo>
                  <a:pt x="668" y="1966"/>
                </a:lnTo>
                <a:lnTo>
                  <a:pt x="726" y="1909"/>
                </a:lnTo>
                <a:lnTo>
                  <a:pt x="783" y="1851"/>
                </a:lnTo>
                <a:lnTo>
                  <a:pt x="844" y="1791"/>
                </a:lnTo>
                <a:lnTo>
                  <a:pt x="903" y="1730"/>
                </a:lnTo>
                <a:lnTo>
                  <a:pt x="965" y="1668"/>
                </a:lnTo>
                <a:lnTo>
                  <a:pt x="1028" y="1607"/>
                </a:lnTo>
                <a:lnTo>
                  <a:pt x="1091" y="1544"/>
                </a:lnTo>
                <a:lnTo>
                  <a:pt x="1154" y="1480"/>
                </a:lnTo>
                <a:lnTo>
                  <a:pt x="1218" y="1416"/>
                </a:lnTo>
                <a:lnTo>
                  <a:pt x="1282" y="1352"/>
                </a:lnTo>
                <a:lnTo>
                  <a:pt x="1346" y="1288"/>
                </a:lnTo>
                <a:lnTo>
                  <a:pt x="1410" y="1224"/>
                </a:lnTo>
                <a:lnTo>
                  <a:pt x="1474" y="1161"/>
                </a:lnTo>
                <a:lnTo>
                  <a:pt x="1537" y="1097"/>
                </a:lnTo>
                <a:lnTo>
                  <a:pt x="1599" y="1035"/>
                </a:lnTo>
                <a:lnTo>
                  <a:pt x="1661" y="972"/>
                </a:lnTo>
                <a:lnTo>
                  <a:pt x="1723" y="912"/>
                </a:lnTo>
                <a:lnTo>
                  <a:pt x="1783" y="851"/>
                </a:lnTo>
                <a:lnTo>
                  <a:pt x="1842" y="792"/>
                </a:lnTo>
                <a:lnTo>
                  <a:pt x="1899" y="734"/>
                </a:lnTo>
                <a:lnTo>
                  <a:pt x="1957" y="678"/>
                </a:lnTo>
                <a:lnTo>
                  <a:pt x="2011" y="622"/>
                </a:lnTo>
                <a:lnTo>
                  <a:pt x="2065" y="570"/>
                </a:lnTo>
                <a:lnTo>
                  <a:pt x="2116" y="518"/>
                </a:lnTo>
                <a:lnTo>
                  <a:pt x="2165" y="469"/>
                </a:lnTo>
                <a:lnTo>
                  <a:pt x="2213" y="422"/>
                </a:lnTo>
                <a:lnTo>
                  <a:pt x="2258" y="376"/>
                </a:lnTo>
                <a:lnTo>
                  <a:pt x="2300" y="334"/>
                </a:lnTo>
                <a:lnTo>
                  <a:pt x="2340" y="294"/>
                </a:lnTo>
                <a:lnTo>
                  <a:pt x="2377" y="257"/>
                </a:lnTo>
                <a:lnTo>
                  <a:pt x="2411" y="222"/>
                </a:lnTo>
                <a:lnTo>
                  <a:pt x="2443" y="191"/>
                </a:lnTo>
                <a:lnTo>
                  <a:pt x="2471" y="162"/>
                </a:lnTo>
                <a:lnTo>
                  <a:pt x="2496" y="138"/>
                </a:lnTo>
                <a:lnTo>
                  <a:pt x="2517" y="116"/>
                </a:lnTo>
                <a:lnTo>
                  <a:pt x="2536" y="98"/>
                </a:lnTo>
                <a:lnTo>
                  <a:pt x="2550" y="84"/>
                </a:lnTo>
                <a:lnTo>
                  <a:pt x="2560" y="74"/>
                </a:lnTo>
                <a:lnTo>
                  <a:pt x="2567" y="67"/>
                </a:lnTo>
                <a:lnTo>
                  <a:pt x="2569" y="65"/>
                </a:lnTo>
                <a:lnTo>
                  <a:pt x="2597" y="42"/>
                </a:lnTo>
                <a:lnTo>
                  <a:pt x="2626" y="23"/>
                </a:lnTo>
                <a:lnTo>
                  <a:pt x="2659" y="10"/>
                </a:lnTo>
                <a:lnTo>
                  <a:pt x="2693" y="2"/>
                </a:lnTo>
                <a:lnTo>
                  <a:pt x="27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75125" y="2467429"/>
            <a:ext cx="67367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Порядок проведения государственной итоговой аттестации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 образовательным программам среднего общего образования,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утвержденный приказом Министерства образования и науки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от 7 ноября 2018 года № 1512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127" y="10160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25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5400000">
            <a:off x="4481291" y="2085697"/>
            <a:ext cx="403266" cy="295052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51" y="769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Итоговое сочинение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(изложение)</a:t>
            </a:r>
            <a:endParaRPr lang="ru-RU" sz="2400" dirty="0"/>
          </a:p>
        </p:txBody>
      </p:sp>
      <p:sp>
        <p:nvSpPr>
          <p:cNvPr id="6" name="Freeform 338"/>
          <p:cNvSpPr>
            <a:spLocks/>
          </p:cNvSpPr>
          <p:nvPr/>
        </p:nvSpPr>
        <p:spPr bwMode="auto">
          <a:xfrm>
            <a:off x="1349829" y="1144859"/>
            <a:ext cx="6342742" cy="2592570"/>
          </a:xfrm>
          <a:custGeom>
            <a:avLst/>
            <a:gdLst>
              <a:gd name="T0" fmla="*/ 135 w 1900"/>
              <a:gd name="T1" fmla="*/ 0 h 340"/>
              <a:gd name="T2" fmla="*/ 1900 w 1900"/>
              <a:gd name="T3" fmla="*/ 0 h 340"/>
              <a:gd name="T4" fmla="*/ 1765 w 1900"/>
              <a:gd name="T5" fmla="*/ 340 h 340"/>
              <a:gd name="T6" fmla="*/ 0 w 1900"/>
              <a:gd name="T7" fmla="*/ 340 h 340"/>
              <a:gd name="T8" fmla="*/ 135 w 1900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0" h="340">
                <a:moveTo>
                  <a:pt x="135" y="0"/>
                </a:moveTo>
                <a:lnTo>
                  <a:pt x="1900" y="0"/>
                </a:lnTo>
                <a:lnTo>
                  <a:pt x="1765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Итоговое сочинение (изложение)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условие </a:t>
            </a:r>
            <a:r>
              <a:rPr lang="ru-RU" sz="2000" b="1" u="sng" dirty="0" smtClean="0">
                <a:solidFill>
                  <a:schemeClr val="bg1"/>
                </a:solidFill>
              </a:rPr>
              <a:t>допуска</a:t>
            </a:r>
            <a:r>
              <a:rPr lang="ru-RU" sz="2000" b="1" dirty="0" smtClean="0">
                <a:solidFill>
                  <a:schemeClr val="bg1"/>
                </a:solidFill>
              </a:rPr>
              <a:t> к государственной итоговой аттестации по программам среднего общего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7862849" y="3729719"/>
            <a:ext cx="1036638" cy="1073116"/>
            <a:chOff x="-7280" y="5000"/>
            <a:chExt cx="1222" cy="1265"/>
          </a:xfrm>
          <a:solidFill>
            <a:schemeClr val="bg1">
              <a:lumMod val="9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-7280" y="5000"/>
              <a:ext cx="1222" cy="1265"/>
            </a:xfrm>
            <a:custGeom>
              <a:avLst/>
              <a:gdLst>
                <a:gd name="T0" fmla="*/ 3484 w 3665"/>
                <a:gd name="T1" fmla="*/ 2938 h 3795"/>
                <a:gd name="T2" fmla="*/ 3539 w 3665"/>
                <a:gd name="T3" fmla="*/ 2657 h 3795"/>
                <a:gd name="T4" fmla="*/ 2369 w 3665"/>
                <a:gd name="T5" fmla="*/ 2019 h 3795"/>
                <a:gd name="T6" fmla="*/ 2183 w 3665"/>
                <a:gd name="T7" fmla="*/ 2190 h 3795"/>
                <a:gd name="T8" fmla="*/ 2063 w 3665"/>
                <a:gd name="T9" fmla="*/ 2408 h 3795"/>
                <a:gd name="T10" fmla="*/ 2022 w 3665"/>
                <a:gd name="T11" fmla="*/ 2657 h 3795"/>
                <a:gd name="T12" fmla="*/ 2075 w 3665"/>
                <a:gd name="T13" fmla="*/ 2936 h 3795"/>
                <a:gd name="T14" fmla="*/ 2220 w 3665"/>
                <a:gd name="T15" fmla="*/ 3168 h 3795"/>
                <a:gd name="T16" fmla="*/ 2438 w 3665"/>
                <a:gd name="T17" fmla="*/ 3334 h 3795"/>
                <a:gd name="T18" fmla="*/ 2707 w 3665"/>
                <a:gd name="T19" fmla="*/ 3412 h 3795"/>
                <a:gd name="T20" fmla="*/ 2973 w 3665"/>
                <a:gd name="T21" fmla="*/ 3390 h 3795"/>
                <a:gd name="T22" fmla="*/ 3206 w 3665"/>
                <a:gd name="T23" fmla="*/ 3284 h 3795"/>
                <a:gd name="T24" fmla="*/ 3391 w 3665"/>
                <a:gd name="T25" fmla="*/ 3106 h 3795"/>
                <a:gd name="T26" fmla="*/ 2749 w 3665"/>
                <a:gd name="T27" fmla="*/ 2712 h 3795"/>
                <a:gd name="T28" fmla="*/ 2736 w 3665"/>
                <a:gd name="T29" fmla="*/ 2701 h 3795"/>
                <a:gd name="T30" fmla="*/ 2724 w 3665"/>
                <a:gd name="T31" fmla="*/ 2686 h 3795"/>
                <a:gd name="T32" fmla="*/ 2741 w 3665"/>
                <a:gd name="T33" fmla="*/ 1899 h 3795"/>
                <a:gd name="T34" fmla="*/ 2481 w 3665"/>
                <a:gd name="T35" fmla="*/ 1960 h 3795"/>
                <a:gd name="T36" fmla="*/ 3447 w 3665"/>
                <a:gd name="T37" fmla="*/ 2294 h 3795"/>
                <a:gd name="T38" fmla="*/ 3281 w 3665"/>
                <a:gd name="T39" fmla="*/ 2086 h 3795"/>
                <a:gd name="T40" fmla="*/ 3061 w 3665"/>
                <a:gd name="T41" fmla="*/ 1952 h 3795"/>
                <a:gd name="T42" fmla="*/ 2808 w 3665"/>
                <a:gd name="T43" fmla="*/ 1898 h 3795"/>
                <a:gd name="T44" fmla="*/ 2528 w 3665"/>
                <a:gd name="T45" fmla="*/ 3505 h 3795"/>
                <a:gd name="T46" fmla="*/ 2275 w 3665"/>
                <a:gd name="T47" fmla="*/ 3383 h 3795"/>
                <a:gd name="T48" fmla="*/ 2075 w 3665"/>
                <a:gd name="T49" fmla="*/ 3191 h 3795"/>
                <a:gd name="T50" fmla="*/ 1942 w 3665"/>
                <a:gd name="T51" fmla="*/ 2941 h 3795"/>
                <a:gd name="T52" fmla="*/ 1895 w 3665"/>
                <a:gd name="T53" fmla="*/ 2667 h 3795"/>
                <a:gd name="T54" fmla="*/ 1934 w 3665"/>
                <a:gd name="T55" fmla="*/ 2399 h 3795"/>
                <a:gd name="T56" fmla="*/ 2051 w 3665"/>
                <a:gd name="T57" fmla="*/ 2154 h 3795"/>
                <a:gd name="T58" fmla="*/ 2243 w 3665"/>
                <a:gd name="T59" fmla="*/ 1953 h 3795"/>
                <a:gd name="T60" fmla="*/ 2471 w 3665"/>
                <a:gd name="T61" fmla="*/ 1827 h 3795"/>
                <a:gd name="T62" fmla="*/ 1833 w 3665"/>
                <a:gd name="T63" fmla="*/ 506 h 3795"/>
                <a:gd name="T64" fmla="*/ 1784 w 3665"/>
                <a:gd name="T65" fmla="*/ 605 h 3795"/>
                <a:gd name="T66" fmla="*/ 948 w 3665"/>
                <a:gd name="T67" fmla="*/ 633 h 3795"/>
                <a:gd name="T68" fmla="*/ 849 w 3665"/>
                <a:gd name="T69" fmla="*/ 585 h 3795"/>
                <a:gd name="T70" fmla="*/ 821 w 3665"/>
                <a:gd name="T71" fmla="*/ 380 h 3795"/>
                <a:gd name="T72" fmla="*/ 1706 w 3665"/>
                <a:gd name="T73" fmla="*/ 506 h 3795"/>
                <a:gd name="T74" fmla="*/ 1706 w 3665"/>
                <a:gd name="T75" fmla="*/ 0 h 3795"/>
                <a:gd name="T76" fmla="*/ 1804 w 3665"/>
                <a:gd name="T77" fmla="*/ 47 h 3795"/>
                <a:gd name="T78" fmla="*/ 1833 w 3665"/>
                <a:gd name="T79" fmla="*/ 253 h 3795"/>
                <a:gd name="T80" fmla="*/ 2641 w 3665"/>
                <a:gd name="T81" fmla="*/ 279 h 3795"/>
                <a:gd name="T82" fmla="*/ 2716 w 3665"/>
                <a:gd name="T83" fmla="*/ 1773 h 3795"/>
                <a:gd name="T84" fmla="*/ 2940 w 3665"/>
                <a:gd name="T85" fmla="*/ 1786 h 3795"/>
                <a:gd name="T86" fmla="*/ 3227 w 3665"/>
                <a:gd name="T87" fmla="*/ 1892 h 3795"/>
                <a:gd name="T88" fmla="*/ 3457 w 3665"/>
                <a:gd name="T89" fmla="*/ 2086 h 3795"/>
                <a:gd name="T90" fmla="*/ 3610 w 3665"/>
                <a:gd name="T91" fmla="*/ 2348 h 3795"/>
                <a:gd name="T92" fmla="*/ 3665 w 3665"/>
                <a:gd name="T93" fmla="*/ 2657 h 3795"/>
                <a:gd name="T94" fmla="*/ 3623 w 3665"/>
                <a:gd name="T95" fmla="*/ 2926 h 3795"/>
                <a:gd name="T96" fmla="*/ 3499 w 3665"/>
                <a:gd name="T97" fmla="*/ 3174 h 3795"/>
                <a:gd name="T98" fmla="*/ 3305 w 3665"/>
                <a:gd name="T99" fmla="*/ 3371 h 3795"/>
                <a:gd name="T100" fmla="*/ 3065 w 3665"/>
                <a:gd name="T101" fmla="*/ 3496 h 3795"/>
                <a:gd name="T102" fmla="*/ 2794 w 3665"/>
                <a:gd name="T103" fmla="*/ 3542 h 3795"/>
                <a:gd name="T104" fmla="*/ 2651 w 3665"/>
                <a:gd name="T105" fmla="*/ 3751 h 3795"/>
                <a:gd name="T106" fmla="*/ 2591 w 3665"/>
                <a:gd name="T107" fmla="*/ 3795 h 3795"/>
                <a:gd name="T108" fmla="*/ 11 w 3665"/>
                <a:gd name="T109" fmla="*/ 3769 h 3795"/>
                <a:gd name="T110" fmla="*/ 2 w 3665"/>
                <a:gd name="T111" fmla="*/ 297 h 3795"/>
                <a:gd name="T112" fmla="*/ 63 w 3665"/>
                <a:gd name="T113" fmla="*/ 253 h 3795"/>
                <a:gd name="T114" fmla="*/ 834 w 3665"/>
                <a:gd name="T115" fmla="*/ 71 h 3795"/>
                <a:gd name="T116" fmla="*/ 918 w 3665"/>
                <a:gd name="T117" fmla="*/ 3 h 3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5" h="3795">
                  <a:moveTo>
                    <a:pt x="3520" y="2491"/>
                  </a:moveTo>
                  <a:lnTo>
                    <a:pt x="3034" y="2643"/>
                  </a:lnTo>
                  <a:lnTo>
                    <a:pt x="2948" y="2670"/>
                  </a:lnTo>
                  <a:lnTo>
                    <a:pt x="3484" y="2938"/>
                  </a:lnTo>
                  <a:lnTo>
                    <a:pt x="3508" y="2870"/>
                  </a:lnTo>
                  <a:lnTo>
                    <a:pt x="3525" y="2800"/>
                  </a:lnTo>
                  <a:lnTo>
                    <a:pt x="3535" y="2729"/>
                  </a:lnTo>
                  <a:lnTo>
                    <a:pt x="3539" y="2657"/>
                  </a:lnTo>
                  <a:lnTo>
                    <a:pt x="3536" y="2601"/>
                  </a:lnTo>
                  <a:lnTo>
                    <a:pt x="3531" y="2546"/>
                  </a:lnTo>
                  <a:lnTo>
                    <a:pt x="3520" y="2491"/>
                  </a:lnTo>
                  <a:close/>
                  <a:moveTo>
                    <a:pt x="2369" y="2019"/>
                  </a:moveTo>
                  <a:lnTo>
                    <a:pt x="2316" y="2056"/>
                  </a:lnTo>
                  <a:lnTo>
                    <a:pt x="2268" y="2096"/>
                  </a:lnTo>
                  <a:lnTo>
                    <a:pt x="2223" y="2141"/>
                  </a:lnTo>
                  <a:lnTo>
                    <a:pt x="2183" y="2190"/>
                  </a:lnTo>
                  <a:lnTo>
                    <a:pt x="2146" y="2240"/>
                  </a:lnTo>
                  <a:lnTo>
                    <a:pt x="2114" y="2293"/>
                  </a:lnTo>
                  <a:lnTo>
                    <a:pt x="2086" y="2349"/>
                  </a:lnTo>
                  <a:lnTo>
                    <a:pt x="2063" y="2408"/>
                  </a:lnTo>
                  <a:lnTo>
                    <a:pt x="2045" y="2468"/>
                  </a:lnTo>
                  <a:lnTo>
                    <a:pt x="2032" y="2529"/>
                  </a:lnTo>
                  <a:lnTo>
                    <a:pt x="2024" y="2592"/>
                  </a:lnTo>
                  <a:lnTo>
                    <a:pt x="2022" y="2657"/>
                  </a:lnTo>
                  <a:lnTo>
                    <a:pt x="2026" y="2729"/>
                  </a:lnTo>
                  <a:lnTo>
                    <a:pt x="2036" y="2800"/>
                  </a:lnTo>
                  <a:lnTo>
                    <a:pt x="2052" y="2869"/>
                  </a:lnTo>
                  <a:lnTo>
                    <a:pt x="2075" y="2936"/>
                  </a:lnTo>
                  <a:lnTo>
                    <a:pt x="2104" y="2999"/>
                  </a:lnTo>
                  <a:lnTo>
                    <a:pt x="2137" y="3059"/>
                  </a:lnTo>
                  <a:lnTo>
                    <a:pt x="2176" y="3115"/>
                  </a:lnTo>
                  <a:lnTo>
                    <a:pt x="2220" y="3168"/>
                  </a:lnTo>
                  <a:lnTo>
                    <a:pt x="2268" y="3217"/>
                  </a:lnTo>
                  <a:lnTo>
                    <a:pt x="2321" y="3260"/>
                  </a:lnTo>
                  <a:lnTo>
                    <a:pt x="2377" y="3299"/>
                  </a:lnTo>
                  <a:lnTo>
                    <a:pt x="2438" y="3334"/>
                  </a:lnTo>
                  <a:lnTo>
                    <a:pt x="2501" y="3363"/>
                  </a:lnTo>
                  <a:lnTo>
                    <a:pt x="2567" y="3386"/>
                  </a:lnTo>
                  <a:lnTo>
                    <a:pt x="2636" y="3402"/>
                  </a:lnTo>
                  <a:lnTo>
                    <a:pt x="2707" y="3412"/>
                  </a:lnTo>
                  <a:lnTo>
                    <a:pt x="2780" y="3416"/>
                  </a:lnTo>
                  <a:lnTo>
                    <a:pt x="2846" y="3413"/>
                  </a:lnTo>
                  <a:lnTo>
                    <a:pt x="2910" y="3404"/>
                  </a:lnTo>
                  <a:lnTo>
                    <a:pt x="2973" y="3390"/>
                  </a:lnTo>
                  <a:lnTo>
                    <a:pt x="3035" y="3372"/>
                  </a:lnTo>
                  <a:lnTo>
                    <a:pt x="3094" y="3348"/>
                  </a:lnTo>
                  <a:lnTo>
                    <a:pt x="3152" y="3319"/>
                  </a:lnTo>
                  <a:lnTo>
                    <a:pt x="3206" y="3284"/>
                  </a:lnTo>
                  <a:lnTo>
                    <a:pt x="3257" y="3246"/>
                  </a:lnTo>
                  <a:lnTo>
                    <a:pt x="3305" y="3204"/>
                  </a:lnTo>
                  <a:lnTo>
                    <a:pt x="3350" y="3157"/>
                  </a:lnTo>
                  <a:lnTo>
                    <a:pt x="3391" y="3106"/>
                  </a:lnTo>
                  <a:lnTo>
                    <a:pt x="3427" y="3051"/>
                  </a:lnTo>
                  <a:lnTo>
                    <a:pt x="2752" y="2713"/>
                  </a:lnTo>
                  <a:lnTo>
                    <a:pt x="2751" y="2712"/>
                  </a:lnTo>
                  <a:lnTo>
                    <a:pt x="2749" y="2712"/>
                  </a:lnTo>
                  <a:lnTo>
                    <a:pt x="2745" y="2708"/>
                  </a:lnTo>
                  <a:lnTo>
                    <a:pt x="2740" y="2705"/>
                  </a:lnTo>
                  <a:lnTo>
                    <a:pt x="2736" y="2703"/>
                  </a:lnTo>
                  <a:lnTo>
                    <a:pt x="2736" y="2701"/>
                  </a:lnTo>
                  <a:lnTo>
                    <a:pt x="2731" y="2697"/>
                  </a:lnTo>
                  <a:lnTo>
                    <a:pt x="2729" y="2692"/>
                  </a:lnTo>
                  <a:lnTo>
                    <a:pt x="2726" y="2690"/>
                  </a:lnTo>
                  <a:lnTo>
                    <a:pt x="2724" y="2686"/>
                  </a:lnTo>
                  <a:lnTo>
                    <a:pt x="2724" y="2686"/>
                  </a:lnTo>
                  <a:lnTo>
                    <a:pt x="2369" y="2019"/>
                  </a:lnTo>
                  <a:close/>
                  <a:moveTo>
                    <a:pt x="2808" y="1898"/>
                  </a:moveTo>
                  <a:lnTo>
                    <a:pt x="2741" y="1899"/>
                  </a:lnTo>
                  <a:lnTo>
                    <a:pt x="2676" y="1904"/>
                  </a:lnTo>
                  <a:lnTo>
                    <a:pt x="2610" y="1917"/>
                  </a:lnTo>
                  <a:lnTo>
                    <a:pt x="2545" y="1935"/>
                  </a:lnTo>
                  <a:lnTo>
                    <a:pt x="2481" y="1960"/>
                  </a:lnTo>
                  <a:lnTo>
                    <a:pt x="2811" y="2581"/>
                  </a:lnTo>
                  <a:lnTo>
                    <a:pt x="3482" y="2370"/>
                  </a:lnTo>
                  <a:lnTo>
                    <a:pt x="3477" y="2356"/>
                  </a:lnTo>
                  <a:lnTo>
                    <a:pt x="3447" y="2294"/>
                  </a:lnTo>
                  <a:lnTo>
                    <a:pt x="3411" y="2236"/>
                  </a:lnTo>
                  <a:lnTo>
                    <a:pt x="3372" y="2182"/>
                  </a:lnTo>
                  <a:lnTo>
                    <a:pt x="3328" y="2132"/>
                  </a:lnTo>
                  <a:lnTo>
                    <a:pt x="3281" y="2086"/>
                  </a:lnTo>
                  <a:lnTo>
                    <a:pt x="3230" y="2046"/>
                  </a:lnTo>
                  <a:lnTo>
                    <a:pt x="3176" y="2009"/>
                  </a:lnTo>
                  <a:lnTo>
                    <a:pt x="3119" y="1978"/>
                  </a:lnTo>
                  <a:lnTo>
                    <a:pt x="3061" y="1952"/>
                  </a:lnTo>
                  <a:lnTo>
                    <a:pt x="3000" y="1930"/>
                  </a:lnTo>
                  <a:lnTo>
                    <a:pt x="2937" y="1914"/>
                  </a:lnTo>
                  <a:lnTo>
                    <a:pt x="2872" y="1903"/>
                  </a:lnTo>
                  <a:lnTo>
                    <a:pt x="2808" y="1898"/>
                  </a:lnTo>
                  <a:close/>
                  <a:moveTo>
                    <a:pt x="126" y="380"/>
                  </a:moveTo>
                  <a:lnTo>
                    <a:pt x="126" y="3669"/>
                  </a:lnTo>
                  <a:lnTo>
                    <a:pt x="2528" y="3669"/>
                  </a:lnTo>
                  <a:lnTo>
                    <a:pt x="2528" y="3505"/>
                  </a:lnTo>
                  <a:lnTo>
                    <a:pt x="2460" y="3482"/>
                  </a:lnTo>
                  <a:lnTo>
                    <a:pt x="2396" y="3453"/>
                  </a:lnTo>
                  <a:lnTo>
                    <a:pt x="2335" y="3421"/>
                  </a:lnTo>
                  <a:lnTo>
                    <a:pt x="2275" y="3383"/>
                  </a:lnTo>
                  <a:lnTo>
                    <a:pt x="2220" y="3342"/>
                  </a:lnTo>
                  <a:lnTo>
                    <a:pt x="2168" y="3296"/>
                  </a:lnTo>
                  <a:lnTo>
                    <a:pt x="2120" y="3245"/>
                  </a:lnTo>
                  <a:lnTo>
                    <a:pt x="2075" y="3191"/>
                  </a:lnTo>
                  <a:lnTo>
                    <a:pt x="2035" y="3134"/>
                  </a:lnTo>
                  <a:lnTo>
                    <a:pt x="1999" y="3073"/>
                  </a:lnTo>
                  <a:lnTo>
                    <a:pt x="1968" y="3007"/>
                  </a:lnTo>
                  <a:lnTo>
                    <a:pt x="1942" y="2941"/>
                  </a:lnTo>
                  <a:lnTo>
                    <a:pt x="1922" y="2873"/>
                  </a:lnTo>
                  <a:lnTo>
                    <a:pt x="1907" y="2805"/>
                  </a:lnTo>
                  <a:lnTo>
                    <a:pt x="1899" y="2736"/>
                  </a:lnTo>
                  <a:lnTo>
                    <a:pt x="1895" y="2667"/>
                  </a:lnTo>
                  <a:lnTo>
                    <a:pt x="1897" y="2599"/>
                  </a:lnTo>
                  <a:lnTo>
                    <a:pt x="1904" y="2531"/>
                  </a:lnTo>
                  <a:lnTo>
                    <a:pt x="1916" y="2464"/>
                  </a:lnTo>
                  <a:lnTo>
                    <a:pt x="1934" y="2399"/>
                  </a:lnTo>
                  <a:lnTo>
                    <a:pt x="1955" y="2335"/>
                  </a:lnTo>
                  <a:lnTo>
                    <a:pt x="1983" y="2272"/>
                  </a:lnTo>
                  <a:lnTo>
                    <a:pt x="2015" y="2211"/>
                  </a:lnTo>
                  <a:lnTo>
                    <a:pt x="2051" y="2154"/>
                  </a:lnTo>
                  <a:lnTo>
                    <a:pt x="2092" y="2099"/>
                  </a:lnTo>
                  <a:lnTo>
                    <a:pt x="2138" y="2047"/>
                  </a:lnTo>
                  <a:lnTo>
                    <a:pt x="2189" y="1998"/>
                  </a:lnTo>
                  <a:lnTo>
                    <a:pt x="2243" y="1953"/>
                  </a:lnTo>
                  <a:lnTo>
                    <a:pt x="2301" y="1912"/>
                  </a:lnTo>
                  <a:lnTo>
                    <a:pt x="2363" y="1876"/>
                  </a:lnTo>
                  <a:lnTo>
                    <a:pt x="2416" y="1849"/>
                  </a:lnTo>
                  <a:lnTo>
                    <a:pt x="2471" y="1827"/>
                  </a:lnTo>
                  <a:lnTo>
                    <a:pt x="2528" y="1810"/>
                  </a:lnTo>
                  <a:lnTo>
                    <a:pt x="2528" y="380"/>
                  </a:lnTo>
                  <a:lnTo>
                    <a:pt x="1833" y="380"/>
                  </a:lnTo>
                  <a:lnTo>
                    <a:pt x="1833" y="506"/>
                  </a:lnTo>
                  <a:lnTo>
                    <a:pt x="1829" y="535"/>
                  </a:lnTo>
                  <a:lnTo>
                    <a:pt x="1819" y="561"/>
                  </a:lnTo>
                  <a:lnTo>
                    <a:pt x="1804" y="585"/>
                  </a:lnTo>
                  <a:lnTo>
                    <a:pt x="1784" y="605"/>
                  </a:lnTo>
                  <a:lnTo>
                    <a:pt x="1761" y="620"/>
                  </a:lnTo>
                  <a:lnTo>
                    <a:pt x="1735" y="629"/>
                  </a:lnTo>
                  <a:lnTo>
                    <a:pt x="1706" y="633"/>
                  </a:lnTo>
                  <a:lnTo>
                    <a:pt x="948" y="633"/>
                  </a:lnTo>
                  <a:lnTo>
                    <a:pt x="918" y="629"/>
                  </a:lnTo>
                  <a:lnTo>
                    <a:pt x="892" y="620"/>
                  </a:lnTo>
                  <a:lnTo>
                    <a:pt x="869" y="605"/>
                  </a:lnTo>
                  <a:lnTo>
                    <a:pt x="849" y="585"/>
                  </a:lnTo>
                  <a:lnTo>
                    <a:pt x="834" y="561"/>
                  </a:lnTo>
                  <a:lnTo>
                    <a:pt x="824" y="535"/>
                  </a:lnTo>
                  <a:lnTo>
                    <a:pt x="821" y="506"/>
                  </a:lnTo>
                  <a:lnTo>
                    <a:pt x="821" y="380"/>
                  </a:lnTo>
                  <a:lnTo>
                    <a:pt x="126" y="380"/>
                  </a:lnTo>
                  <a:close/>
                  <a:moveTo>
                    <a:pt x="948" y="127"/>
                  </a:moveTo>
                  <a:lnTo>
                    <a:pt x="948" y="506"/>
                  </a:lnTo>
                  <a:lnTo>
                    <a:pt x="1706" y="506"/>
                  </a:lnTo>
                  <a:lnTo>
                    <a:pt x="1706" y="127"/>
                  </a:lnTo>
                  <a:lnTo>
                    <a:pt x="948" y="127"/>
                  </a:lnTo>
                  <a:close/>
                  <a:moveTo>
                    <a:pt x="948" y="0"/>
                  </a:moveTo>
                  <a:lnTo>
                    <a:pt x="1706" y="0"/>
                  </a:lnTo>
                  <a:lnTo>
                    <a:pt x="1735" y="3"/>
                  </a:lnTo>
                  <a:lnTo>
                    <a:pt x="1761" y="13"/>
                  </a:lnTo>
                  <a:lnTo>
                    <a:pt x="1784" y="28"/>
                  </a:lnTo>
                  <a:lnTo>
                    <a:pt x="1804" y="47"/>
                  </a:lnTo>
                  <a:lnTo>
                    <a:pt x="1819" y="71"/>
                  </a:lnTo>
                  <a:lnTo>
                    <a:pt x="1829" y="98"/>
                  </a:lnTo>
                  <a:lnTo>
                    <a:pt x="1833" y="127"/>
                  </a:lnTo>
                  <a:lnTo>
                    <a:pt x="1833" y="253"/>
                  </a:lnTo>
                  <a:lnTo>
                    <a:pt x="2591" y="253"/>
                  </a:lnTo>
                  <a:lnTo>
                    <a:pt x="2610" y="256"/>
                  </a:lnTo>
                  <a:lnTo>
                    <a:pt x="2628" y="266"/>
                  </a:lnTo>
                  <a:lnTo>
                    <a:pt x="2641" y="279"/>
                  </a:lnTo>
                  <a:lnTo>
                    <a:pt x="2651" y="297"/>
                  </a:lnTo>
                  <a:lnTo>
                    <a:pt x="2654" y="316"/>
                  </a:lnTo>
                  <a:lnTo>
                    <a:pt x="2654" y="1781"/>
                  </a:lnTo>
                  <a:lnTo>
                    <a:pt x="2716" y="1773"/>
                  </a:lnTo>
                  <a:lnTo>
                    <a:pt x="2780" y="1771"/>
                  </a:lnTo>
                  <a:lnTo>
                    <a:pt x="2782" y="1771"/>
                  </a:lnTo>
                  <a:lnTo>
                    <a:pt x="2862" y="1774"/>
                  </a:lnTo>
                  <a:lnTo>
                    <a:pt x="2940" y="1786"/>
                  </a:lnTo>
                  <a:lnTo>
                    <a:pt x="3016" y="1803"/>
                  </a:lnTo>
                  <a:lnTo>
                    <a:pt x="3089" y="1826"/>
                  </a:lnTo>
                  <a:lnTo>
                    <a:pt x="3161" y="1856"/>
                  </a:lnTo>
                  <a:lnTo>
                    <a:pt x="3227" y="1892"/>
                  </a:lnTo>
                  <a:lnTo>
                    <a:pt x="3292" y="1933"/>
                  </a:lnTo>
                  <a:lnTo>
                    <a:pt x="3350" y="1979"/>
                  </a:lnTo>
                  <a:lnTo>
                    <a:pt x="3407" y="2031"/>
                  </a:lnTo>
                  <a:lnTo>
                    <a:pt x="3457" y="2086"/>
                  </a:lnTo>
                  <a:lnTo>
                    <a:pt x="3503" y="2146"/>
                  </a:lnTo>
                  <a:lnTo>
                    <a:pt x="3544" y="2210"/>
                  </a:lnTo>
                  <a:lnTo>
                    <a:pt x="3580" y="2277"/>
                  </a:lnTo>
                  <a:lnTo>
                    <a:pt x="3610" y="2348"/>
                  </a:lnTo>
                  <a:lnTo>
                    <a:pt x="3633" y="2421"/>
                  </a:lnTo>
                  <a:lnTo>
                    <a:pt x="3650" y="2498"/>
                  </a:lnTo>
                  <a:lnTo>
                    <a:pt x="3661" y="2576"/>
                  </a:lnTo>
                  <a:lnTo>
                    <a:pt x="3665" y="2657"/>
                  </a:lnTo>
                  <a:lnTo>
                    <a:pt x="3662" y="2726"/>
                  </a:lnTo>
                  <a:lnTo>
                    <a:pt x="3654" y="2793"/>
                  </a:lnTo>
                  <a:lnTo>
                    <a:pt x="3641" y="2860"/>
                  </a:lnTo>
                  <a:lnTo>
                    <a:pt x="3623" y="2926"/>
                  </a:lnTo>
                  <a:lnTo>
                    <a:pt x="3598" y="2990"/>
                  </a:lnTo>
                  <a:lnTo>
                    <a:pt x="3571" y="3052"/>
                  </a:lnTo>
                  <a:lnTo>
                    <a:pt x="3536" y="3115"/>
                  </a:lnTo>
                  <a:lnTo>
                    <a:pt x="3499" y="3174"/>
                  </a:lnTo>
                  <a:lnTo>
                    <a:pt x="3456" y="3229"/>
                  </a:lnTo>
                  <a:lnTo>
                    <a:pt x="3409" y="3280"/>
                  </a:lnTo>
                  <a:lnTo>
                    <a:pt x="3359" y="3327"/>
                  </a:lnTo>
                  <a:lnTo>
                    <a:pt x="3305" y="3371"/>
                  </a:lnTo>
                  <a:lnTo>
                    <a:pt x="3249" y="3409"/>
                  </a:lnTo>
                  <a:lnTo>
                    <a:pt x="3191" y="3443"/>
                  </a:lnTo>
                  <a:lnTo>
                    <a:pt x="3129" y="3472"/>
                  </a:lnTo>
                  <a:lnTo>
                    <a:pt x="3065" y="3496"/>
                  </a:lnTo>
                  <a:lnTo>
                    <a:pt x="3000" y="3516"/>
                  </a:lnTo>
                  <a:lnTo>
                    <a:pt x="2932" y="3529"/>
                  </a:lnTo>
                  <a:lnTo>
                    <a:pt x="2864" y="3539"/>
                  </a:lnTo>
                  <a:lnTo>
                    <a:pt x="2794" y="3542"/>
                  </a:lnTo>
                  <a:lnTo>
                    <a:pt x="2724" y="3540"/>
                  </a:lnTo>
                  <a:lnTo>
                    <a:pt x="2654" y="3532"/>
                  </a:lnTo>
                  <a:lnTo>
                    <a:pt x="2654" y="3732"/>
                  </a:lnTo>
                  <a:lnTo>
                    <a:pt x="2651" y="3751"/>
                  </a:lnTo>
                  <a:lnTo>
                    <a:pt x="2641" y="3769"/>
                  </a:lnTo>
                  <a:lnTo>
                    <a:pt x="2628" y="3782"/>
                  </a:lnTo>
                  <a:lnTo>
                    <a:pt x="2610" y="3792"/>
                  </a:lnTo>
                  <a:lnTo>
                    <a:pt x="2591" y="3795"/>
                  </a:lnTo>
                  <a:lnTo>
                    <a:pt x="63" y="3795"/>
                  </a:lnTo>
                  <a:lnTo>
                    <a:pt x="43" y="3792"/>
                  </a:lnTo>
                  <a:lnTo>
                    <a:pt x="25" y="3782"/>
                  </a:lnTo>
                  <a:lnTo>
                    <a:pt x="11" y="3769"/>
                  </a:lnTo>
                  <a:lnTo>
                    <a:pt x="2" y="3751"/>
                  </a:lnTo>
                  <a:lnTo>
                    <a:pt x="0" y="3732"/>
                  </a:lnTo>
                  <a:lnTo>
                    <a:pt x="0" y="316"/>
                  </a:lnTo>
                  <a:lnTo>
                    <a:pt x="2" y="297"/>
                  </a:lnTo>
                  <a:lnTo>
                    <a:pt x="11" y="279"/>
                  </a:lnTo>
                  <a:lnTo>
                    <a:pt x="25" y="266"/>
                  </a:lnTo>
                  <a:lnTo>
                    <a:pt x="43" y="256"/>
                  </a:lnTo>
                  <a:lnTo>
                    <a:pt x="63" y="253"/>
                  </a:lnTo>
                  <a:lnTo>
                    <a:pt x="821" y="253"/>
                  </a:lnTo>
                  <a:lnTo>
                    <a:pt x="821" y="127"/>
                  </a:lnTo>
                  <a:lnTo>
                    <a:pt x="824" y="98"/>
                  </a:lnTo>
                  <a:lnTo>
                    <a:pt x="834" y="71"/>
                  </a:lnTo>
                  <a:lnTo>
                    <a:pt x="849" y="47"/>
                  </a:lnTo>
                  <a:lnTo>
                    <a:pt x="869" y="28"/>
                  </a:lnTo>
                  <a:lnTo>
                    <a:pt x="892" y="13"/>
                  </a:lnTo>
                  <a:lnTo>
                    <a:pt x="918" y="3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7196" y="5253"/>
              <a:ext cx="337" cy="337"/>
            </a:xfrm>
            <a:custGeom>
              <a:avLst/>
              <a:gdLst>
                <a:gd name="T0" fmla="*/ 448 w 1011"/>
                <a:gd name="T1" fmla="*/ 392 h 1012"/>
                <a:gd name="T2" fmla="*/ 390 w 1011"/>
                <a:gd name="T3" fmla="*/ 451 h 1012"/>
                <a:gd name="T4" fmla="*/ 381 w 1011"/>
                <a:gd name="T5" fmla="*/ 535 h 1012"/>
                <a:gd name="T6" fmla="*/ 426 w 1011"/>
                <a:gd name="T7" fmla="*/ 605 h 1012"/>
                <a:gd name="T8" fmla="*/ 505 w 1011"/>
                <a:gd name="T9" fmla="*/ 633 h 1012"/>
                <a:gd name="T10" fmla="*/ 583 w 1011"/>
                <a:gd name="T11" fmla="*/ 605 h 1012"/>
                <a:gd name="T12" fmla="*/ 628 w 1011"/>
                <a:gd name="T13" fmla="*/ 535 h 1012"/>
                <a:gd name="T14" fmla="*/ 619 w 1011"/>
                <a:gd name="T15" fmla="*/ 452 h 1012"/>
                <a:gd name="T16" fmla="*/ 570 w 1011"/>
                <a:gd name="T17" fmla="*/ 398 h 1012"/>
                <a:gd name="T18" fmla="*/ 504 w 1011"/>
                <a:gd name="T19" fmla="*/ 380 h 1012"/>
                <a:gd name="T20" fmla="*/ 135 w 1011"/>
                <a:gd name="T21" fmla="*/ 421 h 1012"/>
                <a:gd name="T22" fmla="*/ 130 w 1011"/>
                <a:gd name="T23" fmla="*/ 555 h 1012"/>
                <a:gd name="T24" fmla="*/ 174 w 1011"/>
                <a:gd name="T25" fmla="*/ 691 h 1012"/>
                <a:gd name="T26" fmla="*/ 265 w 1011"/>
                <a:gd name="T27" fmla="*/ 798 h 1012"/>
                <a:gd name="T28" fmla="*/ 392 w 1011"/>
                <a:gd name="T29" fmla="*/ 866 h 1012"/>
                <a:gd name="T30" fmla="*/ 533 w 1011"/>
                <a:gd name="T31" fmla="*/ 882 h 1012"/>
                <a:gd name="T32" fmla="*/ 665 w 1011"/>
                <a:gd name="T33" fmla="*/ 848 h 1012"/>
                <a:gd name="T34" fmla="*/ 774 w 1011"/>
                <a:gd name="T35" fmla="*/ 772 h 1012"/>
                <a:gd name="T36" fmla="*/ 851 w 1011"/>
                <a:gd name="T37" fmla="*/ 659 h 1012"/>
                <a:gd name="T38" fmla="*/ 749 w 1011"/>
                <a:gd name="T39" fmla="*/ 569 h 1012"/>
                <a:gd name="T40" fmla="*/ 698 w 1011"/>
                <a:gd name="T41" fmla="*/ 668 h 1012"/>
                <a:gd name="T42" fmla="*/ 612 w 1011"/>
                <a:gd name="T43" fmla="*/ 735 h 1012"/>
                <a:gd name="T44" fmla="*/ 504 w 1011"/>
                <a:gd name="T45" fmla="*/ 759 h 1012"/>
                <a:gd name="T46" fmla="*/ 388 w 1011"/>
                <a:gd name="T47" fmla="*/ 730 h 1012"/>
                <a:gd name="T48" fmla="*/ 301 w 1011"/>
                <a:gd name="T49" fmla="*/ 656 h 1012"/>
                <a:gd name="T50" fmla="*/ 255 w 1011"/>
                <a:gd name="T51" fmla="*/ 547 h 1012"/>
                <a:gd name="T52" fmla="*/ 261 w 1011"/>
                <a:gd name="T53" fmla="*/ 445 h 1012"/>
                <a:gd name="T54" fmla="*/ 838 w 1011"/>
                <a:gd name="T55" fmla="*/ 327 h 1012"/>
                <a:gd name="T56" fmla="*/ 879 w 1011"/>
                <a:gd name="T57" fmla="*/ 443 h 1012"/>
                <a:gd name="T58" fmla="*/ 838 w 1011"/>
                <a:gd name="T59" fmla="*/ 327 h 1012"/>
                <a:gd name="T60" fmla="*/ 352 w 1011"/>
                <a:gd name="T61" fmla="*/ 160 h 1012"/>
                <a:gd name="T62" fmla="*/ 239 w 1011"/>
                <a:gd name="T63" fmla="*/ 238 h 1012"/>
                <a:gd name="T64" fmla="*/ 406 w 1011"/>
                <a:gd name="T65" fmla="*/ 274 h 1012"/>
                <a:gd name="T66" fmla="*/ 568 w 1011"/>
                <a:gd name="T67" fmla="*/ 132 h 1012"/>
                <a:gd name="T68" fmla="*/ 631 w 1011"/>
                <a:gd name="T69" fmla="*/ 288 h 1012"/>
                <a:gd name="T70" fmla="*/ 727 w 1011"/>
                <a:gd name="T71" fmla="*/ 199 h 1012"/>
                <a:gd name="T72" fmla="*/ 611 w 1011"/>
                <a:gd name="T73" fmla="*/ 143 h 1012"/>
                <a:gd name="T74" fmla="*/ 542 w 1011"/>
                <a:gd name="T75" fmla="*/ 1 h 1012"/>
                <a:gd name="T76" fmla="*/ 693 w 1011"/>
                <a:gd name="T77" fmla="*/ 37 h 1012"/>
                <a:gd name="T78" fmla="*/ 828 w 1011"/>
                <a:gd name="T79" fmla="*/ 117 h 1012"/>
                <a:gd name="T80" fmla="*/ 935 w 1011"/>
                <a:gd name="T81" fmla="*/ 242 h 1012"/>
                <a:gd name="T82" fmla="*/ 998 w 1011"/>
                <a:gd name="T83" fmla="*/ 396 h 1012"/>
                <a:gd name="T84" fmla="*/ 1007 w 1011"/>
                <a:gd name="T85" fmla="*/ 565 h 1012"/>
                <a:gd name="T86" fmla="*/ 959 w 1011"/>
                <a:gd name="T87" fmla="*/ 728 h 1012"/>
                <a:gd name="T88" fmla="*/ 863 w 1011"/>
                <a:gd name="T89" fmla="*/ 864 h 1012"/>
                <a:gd name="T90" fmla="*/ 727 w 1011"/>
                <a:gd name="T91" fmla="*/ 960 h 1012"/>
                <a:gd name="T92" fmla="*/ 564 w 1011"/>
                <a:gd name="T93" fmla="*/ 1009 h 1012"/>
                <a:gd name="T94" fmla="*/ 401 w 1011"/>
                <a:gd name="T95" fmla="*/ 1002 h 1012"/>
                <a:gd name="T96" fmla="*/ 255 w 1011"/>
                <a:gd name="T97" fmla="*/ 945 h 1012"/>
                <a:gd name="T98" fmla="*/ 130 w 1011"/>
                <a:gd name="T99" fmla="*/ 845 h 1012"/>
                <a:gd name="T100" fmla="*/ 43 w 1011"/>
                <a:gd name="T101" fmla="*/ 713 h 1012"/>
                <a:gd name="T102" fmla="*/ 3 w 1011"/>
                <a:gd name="T103" fmla="*/ 564 h 1012"/>
                <a:gd name="T104" fmla="*/ 9 w 1011"/>
                <a:gd name="T105" fmla="*/ 408 h 1012"/>
                <a:gd name="T106" fmla="*/ 64 w 1011"/>
                <a:gd name="T107" fmla="*/ 259 h 1012"/>
                <a:gd name="T108" fmla="*/ 94 w 1011"/>
                <a:gd name="T109" fmla="*/ 212 h 1012"/>
                <a:gd name="T110" fmla="*/ 195 w 1011"/>
                <a:gd name="T111" fmla="*/ 106 h 1012"/>
                <a:gd name="T112" fmla="*/ 338 w 1011"/>
                <a:gd name="T113" fmla="*/ 29 h 1012"/>
                <a:gd name="T114" fmla="*/ 490 w 1011"/>
                <a:gd name="T1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1" h="1012">
                  <a:moveTo>
                    <a:pt x="504" y="380"/>
                  </a:moveTo>
                  <a:lnTo>
                    <a:pt x="474" y="383"/>
                  </a:lnTo>
                  <a:lnTo>
                    <a:pt x="448" y="392"/>
                  </a:lnTo>
                  <a:lnTo>
                    <a:pt x="425" y="407"/>
                  </a:lnTo>
                  <a:lnTo>
                    <a:pt x="405" y="427"/>
                  </a:lnTo>
                  <a:lnTo>
                    <a:pt x="390" y="451"/>
                  </a:lnTo>
                  <a:lnTo>
                    <a:pt x="381" y="477"/>
                  </a:lnTo>
                  <a:lnTo>
                    <a:pt x="379" y="506"/>
                  </a:lnTo>
                  <a:lnTo>
                    <a:pt x="381" y="535"/>
                  </a:lnTo>
                  <a:lnTo>
                    <a:pt x="392" y="561"/>
                  </a:lnTo>
                  <a:lnTo>
                    <a:pt x="406" y="585"/>
                  </a:lnTo>
                  <a:lnTo>
                    <a:pt x="426" y="605"/>
                  </a:lnTo>
                  <a:lnTo>
                    <a:pt x="449" y="620"/>
                  </a:lnTo>
                  <a:lnTo>
                    <a:pt x="475" y="629"/>
                  </a:lnTo>
                  <a:lnTo>
                    <a:pt x="505" y="633"/>
                  </a:lnTo>
                  <a:lnTo>
                    <a:pt x="534" y="629"/>
                  </a:lnTo>
                  <a:lnTo>
                    <a:pt x="560" y="620"/>
                  </a:lnTo>
                  <a:lnTo>
                    <a:pt x="583" y="605"/>
                  </a:lnTo>
                  <a:lnTo>
                    <a:pt x="603" y="585"/>
                  </a:lnTo>
                  <a:lnTo>
                    <a:pt x="618" y="561"/>
                  </a:lnTo>
                  <a:lnTo>
                    <a:pt x="628" y="535"/>
                  </a:lnTo>
                  <a:lnTo>
                    <a:pt x="632" y="506"/>
                  </a:lnTo>
                  <a:lnTo>
                    <a:pt x="628" y="478"/>
                  </a:lnTo>
                  <a:lnTo>
                    <a:pt x="619" y="452"/>
                  </a:lnTo>
                  <a:lnTo>
                    <a:pt x="604" y="429"/>
                  </a:lnTo>
                  <a:lnTo>
                    <a:pt x="588" y="412"/>
                  </a:lnTo>
                  <a:lnTo>
                    <a:pt x="570" y="398"/>
                  </a:lnTo>
                  <a:lnTo>
                    <a:pt x="549" y="388"/>
                  </a:lnTo>
                  <a:lnTo>
                    <a:pt x="527" y="382"/>
                  </a:lnTo>
                  <a:lnTo>
                    <a:pt x="504" y="380"/>
                  </a:lnTo>
                  <a:close/>
                  <a:moveTo>
                    <a:pt x="164" y="340"/>
                  </a:moveTo>
                  <a:lnTo>
                    <a:pt x="148" y="380"/>
                  </a:lnTo>
                  <a:lnTo>
                    <a:pt x="135" y="421"/>
                  </a:lnTo>
                  <a:lnTo>
                    <a:pt x="128" y="463"/>
                  </a:lnTo>
                  <a:lnTo>
                    <a:pt x="126" y="506"/>
                  </a:lnTo>
                  <a:lnTo>
                    <a:pt x="130" y="555"/>
                  </a:lnTo>
                  <a:lnTo>
                    <a:pt x="139" y="603"/>
                  </a:lnTo>
                  <a:lnTo>
                    <a:pt x="154" y="649"/>
                  </a:lnTo>
                  <a:lnTo>
                    <a:pt x="174" y="691"/>
                  </a:lnTo>
                  <a:lnTo>
                    <a:pt x="201" y="730"/>
                  </a:lnTo>
                  <a:lnTo>
                    <a:pt x="231" y="766"/>
                  </a:lnTo>
                  <a:lnTo>
                    <a:pt x="265" y="798"/>
                  </a:lnTo>
                  <a:lnTo>
                    <a:pt x="304" y="826"/>
                  </a:lnTo>
                  <a:lnTo>
                    <a:pt x="347" y="849"/>
                  </a:lnTo>
                  <a:lnTo>
                    <a:pt x="392" y="866"/>
                  </a:lnTo>
                  <a:lnTo>
                    <a:pt x="440" y="877"/>
                  </a:lnTo>
                  <a:lnTo>
                    <a:pt x="487" y="883"/>
                  </a:lnTo>
                  <a:lnTo>
                    <a:pt x="533" y="882"/>
                  </a:lnTo>
                  <a:lnTo>
                    <a:pt x="579" y="876"/>
                  </a:lnTo>
                  <a:lnTo>
                    <a:pt x="622" y="865"/>
                  </a:lnTo>
                  <a:lnTo>
                    <a:pt x="665" y="848"/>
                  </a:lnTo>
                  <a:lnTo>
                    <a:pt x="704" y="827"/>
                  </a:lnTo>
                  <a:lnTo>
                    <a:pt x="741" y="802"/>
                  </a:lnTo>
                  <a:lnTo>
                    <a:pt x="774" y="772"/>
                  </a:lnTo>
                  <a:lnTo>
                    <a:pt x="804" y="737"/>
                  </a:lnTo>
                  <a:lnTo>
                    <a:pt x="829" y="700"/>
                  </a:lnTo>
                  <a:lnTo>
                    <a:pt x="851" y="659"/>
                  </a:lnTo>
                  <a:lnTo>
                    <a:pt x="867" y="615"/>
                  </a:lnTo>
                  <a:lnTo>
                    <a:pt x="879" y="569"/>
                  </a:lnTo>
                  <a:lnTo>
                    <a:pt x="749" y="569"/>
                  </a:lnTo>
                  <a:lnTo>
                    <a:pt x="736" y="605"/>
                  </a:lnTo>
                  <a:lnTo>
                    <a:pt x="719" y="638"/>
                  </a:lnTo>
                  <a:lnTo>
                    <a:pt x="698" y="668"/>
                  </a:lnTo>
                  <a:lnTo>
                    <a:pt x="673" y="695"/>
                  </a:lnTo>
                  <a:lnTo>
                    <a:pt x="644" y="716"/>
                  </a:lnTo>
                  <a:lnTo>
                    <a:pt x="612" y="735"/>
                  </a:lnTo>
                  <a:lnTo>
                    <a:pt x="578" y="748"/>
                  </a:lnTo>
                  <a:lnTo>
                    <a:pt x="542" y="756"/>
                  </a:lnTo>
                  <a:lnTo>
                    <a:pt x="504" y="759"/>
                  </a:lnTo>
                  <a:lnTo>
                    <a:pt x="463" y="756"/>
                  </a:lnTo>
                  <a:lnTo>
                    <a:pt x="424" y="746"/>
                  </a:lnTo>
                  <a:lnTo>
                    <a:pt x="388" y="730"/>
                  </a:lnTo>
                  <a:lnTo>
                    <a:pt x="355" y="710"/>
                  </a:lnTo>
                  <a:lnTo>
                    <a:pt x="326" y="684"/>
                  </a:lnTo>
                  <a:lnTo>
                    <a:pt x="301" y="656"/>
                  </a:lnTo>
                  <a:lnTo>
                    <a:pt x="280" y="622"/>
                  </a:lnTo>
                  <a:lnTo>
                    <a:pt x="265" y="585"/>
                  </a:lnTo>
                  <a:lnTo>
                    <a:pt x="255" y="547"/>
                  </a:lnTo>
                  <a:lnTo>
                    <a:pt x="253" y="506"/>
                  </a:lnTo>
                  <a:lnTo>
                    <a:pt x="254" y="475"/>
                  </a:lnTo>
                  <a:lnTo>
                    <a:pt x="261" y="445"/>
                  </a:lnTo>
                  <a:lnTo>
                    <a:pt x="270" y="415"/>
                  </a:lnTo>
                  <a:lnTo>
                    <a:pt x="164" y="340"/>
                  </a:lnTo>
                  <a:close/>
                  <a:moveTo>
                    <a:pt x="838" y="327"/>
                  </a:moveTo>
                  <a:lnTo>
                    <a:pt x="736" y="406"/>
                  </a:lnTo>
                  <a:lnTo>
                    <a:pt x="749" y="443"/>
                  </a:lnTo>
                  <a:lnTo>
                    <a:pt x="879" y="443"/>
                  </a:lnTo>
                  <a:lnTo>
                    <a:pt x="870" y="403"/>
                  </a:lnTo>
                  <a:lnTo>
                    <a:pt x="856" y="363"/>
                  </a:lnTo>
                  <a:lnTo>
                    <a:pt x="838" y="327"/>
                  </a:lnTo>
                  <a:close/>
                  <a:moveTo>
                    <a:pt x="442" y="132"/>
                  </a:moveTo>
                  <a:lnTo>
                    <a:pt x="396" y="144"/>
                  </a:lnTo>
                  <a:lnTo>
                    <a:pt x="352" y="160"/>
                  </a:lnTo>
                  <a:lnTo>
                    <a:pt x="311" y="181"/>
                  </a:lnTo>
                  <a:lnTo>
                    <a:pt x="273" y="207"/>
                  </a:lnTo>
                  <a:lnTo>
                    <a:pt x="239" y="238"/>
                  </a:lnTo>
                  <a:lnTo>
                    <a:pt x="343" y="313"/>
                  </a:lnTo>
                  <a:lnTo>
                    <a:pt x="373" y="291"/>
                  </a:lnTo>
                  <a:lnTo>
                    <a:pt x="406" y="274"/>
                  </a:lnTo>
                  <a:lnTo>
                    <a:pt x="442" y="262"/>
                  </a:lnTo>
                  <a:lnTo>
                    <a:pt x="442" y="132"/>
                  </a:lnTo>
                  <a:close/>
                  <a:moveTo>
                    <a:pt x="568" y="132"/>
                  </a:moveTo>
                  <a:lnTo>
                    <a:pt x="568" y="262"/>
                  </a:lnTo>
                  <a:lnTo>
                    <a:pt x="600" y="273"/>
                  </a:lnTo>
                  <a:lnTo>
                    <a:pt x="631" y="288"/>
                  </a:lnTo>
                  <a:lnTo>
                    <a:pt x="658" y="307"/>
                  </a:lnTo>
                  <a:lnTo>
                    <a:pt x="760" y="228"/>
                  </a:lnTo>
                  <a:lnTo>
                    <a:pt x="727" y="199"/>
                  </a:lnTo>
                  <a:lnTo>
                    <a:pt x="690" y="176"/>
                  </a:lnTo>
                  <a:lnTo>
                    <a:pt x="651" y="156"/>
                  </a:lnTo>
                  <a:lnTo>
                    <a:pt x="611" y="143"/>
                  </a:lnTo>
                  <a:lnTo>
                    <a:pt x="568" y="132"/>
                  </a:lnTo>
                  <a:close/>
                  <a:moveTo>
                    <a:pt x="490" y="0"/>
                  </a:moveTo>
                  <a:lnTo>
                    <a:pt x="542" y="1"/>
                  </a:lnTo>
                  <a:lnTo>
                    <a:pt x="594" y="8"/>
                  </a:lnTo>
                  <a:lnTo>
                    <a:pt x="644" y="20"/>
                  </a:lnTo>
                  <a:lnTo>
                    <a:pt x="693" y="37"/>
                  </a:lnTo>
                  <a:lnTo>
                    <a:pt x="741" y="59"/>
                  </a:lnTo>
                  <a:lnTo>
                    <a:pt x="786" y="85"/>
                  </a:lnTo>
                  <a:lnTo>
                    <a:pt x="828" y="117"/>
                  </a:lnTo>
                  <a:lnTo>
                    <a:pt x="867" y="154"/>
                  </a:lnTo>
                  <a:lnTo>
                    <a:pt x="904" y="196"/>
                  </a:lnTo>
                  <a:lnTo>
                    <a:pt x="935" y="242"/>
                  </a:lnTo>
                  <a:lnTo>
                    <a:pt x="963" y="291"/>
                  </a:lnTo>
                  <a:lnTo>
                    <a:pt x="983" y="342"/>
                  </a:lnTo>
                  <a:lnTo>
                    <a:pt x="998" y="396"/>
                  </a:lnTo>
                  <a:lnTo>
                    <a:pt x="1007" y="450"/>
                  </a:lnTo>
                  <a:lnTo>
                    <a:pt x="1011" y="506"/>
                  </a:lnTo>
                  <a:lnTo>
                    <a:pt x="1007" y="565"/>
                  </a:lnTo>
                  <a:lnTo>
                    <a:pt x="997" y="622"/>
                  </a:lnTo>
                  <a:lnTo>
                    <a:pt x="981" y="676"/>
                  </a:lnTo>
                  <a:lnTo>
                    <a:pt x="959" y="728"/>
                  </a:lnTo>
                  <a:lnTo>
                    <a:pt x="932" y="777"/>
                  </a:lnTo>
                  <a:lnTo>
                    <a:pt x="899" y="822"/>
                  </a:lnTo>
                  <a:lnTo>
                    <a:pt x="863" y="864"/>
                  </a:lnTo>
                  <a:lnTo>
                    <a:pt x="821" y="900"/>
                  </a:lnTo>
                  <a:lnTo>
                    <a:pt x="775" y="933"/>
                  </a:lnTo>
                  <a:lnTo>
                    <a:pt x="727" y="960"/>
                  </a:lnTo>
                  <a:lnTo>
                    <a:pt x="675" y="982"/>
                  </a:lnTo>
                  <a:lnTo>
                    <a:pt x="620" y="998"/>
                  </a:lnTo>
                  <a:lnTo>
                    <a:pt x="564" y="1009"/>
                  </a:lnTo>
                  <a:lnTo>
                    <a:pt x="505" y="1012"/>
                  </a:lnTo>
                  <a:lnTo>
                    <a:pt x="452" y="1010"/>
                  </a:lnTo>
                  <a:lnTo>
                    <a:pt x="401" y="1002"/>
                  </a:lnTo>
                  <a:lnTo>
                    <a:pt x="350" y="988"/>
                  </a:lnTo>
                  <a:lnTo>
                    <a:pt x="302" y="969"/>
                  </a:lnTo>
                  <a:lnTo>
                    <a:pt x="255" y="945"/>
                  </a:lnTo>
                  <a:lnTo>
                    <a:pt x="210" y="918"/>
                  </a:lnTo>
                  <a:lnTo>
                    <a:pt x="168" y="883"/>
                  </a:lnTo>
                  <a:lnTo>
                    <a:pt x="130" y="845"/>
                  </a:lnTo>
                  <a:lnTo>
                    <a:pt x="96" y="804"/>
                  </a:lnTo>
                  <a:lnTo>
                    <a:pt x="68" y="759"/>
                  </a:lnTo>
                  <a:lnTo>
                    <a:pt x="43" y="713"/>
                  </a:lnTo>
                  <a:lnTo>
                    <a:pt x="25" y="665"/>
                  </a:lnTo>
                  <a:lnTo>
                    <a:pt x="11" y="614"/>
                  </a:lnTo>
                  <a:lnTo>
                    <a:pt x="3" y="564"/>
                  </a:lnTo>
                  <a:lnTo>
                    <a:pt x="0" y="512"/>
                  </a:lnTo>
                  <a:lnTo>
                    <a:pt x="2" y="460"/>
                  </a:lnTo>
                  <a:lnTo>
                    <a:pt x="9" y="408"/>
                  </a:lnTo>
                  <a:lnTo>
                    <a:pt x="22" y="357"/>
                  </a:lnTo>
                  <a:lnTo>
                    <a:pt x="40" y="307"/>
                  </a:lnTo>
                  <a:lnTo>
                    <a:pt x="64" y="259"/>
                  </a:lnTo>
                  <a:lnTo>
                    <a:pt x="94" y="212"/>
                  </a:lnTo>
                  <a:lnTo>
                    <a:pt x="146" y="248"/>
                  </a:lnTo>
                  <a:lnTo>
                    <a:pt x="94" y="212"/>
                  </a:lnTo>
                  <a:lnTo>
                    <a:pt x="125" y="174"/>
                  </a:lnTo>
                  <a:lnTo>
                    <a:pt x="158" y="138"/>
                  </a:lnTo>
                  <a:lnTo>
                    <a:pt x="195" y="106"/>
                  </a:lnTo>
                  <a:lnTo>
                    <a:pt x="241" y="75"/>
                  </a:lnTo>
                  <a:lnTo>
                    <a:pt x="288" y="49"/>
                  </a:lnTo>
                  <a:lnTo>
                    <a:pt x="338" y="29"/>
                  </a:lnTo>
                  <a:lnTo>
                    <a:pt x="388" y="14"/>
                  </a:lnTo>
                  <a:lnTo>
                    <a:pt x="439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-6774" y="5274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6774" y="5358"/>
              <a:ext cx="273" cy="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-6774" y="5443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6774" y="5527"/>
              <a:ext cx="147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7196" y="6033"/>
              <a:ext cx="106" cy="148"/>
            </a:xfrm>
            <a:custGeom>
              <a:avLst/>
              <a:gdLst>
                <a:gd name="T0" fmla="*/ 126 w 316"/>
                <a:gd name="T1" fmla="*/ 127 h 443"/>
                <a:gd name="T2" fmla="*/ 126 w 316"/>
                <a:gd name="T3" fmla="*/ 317 h 443"/>
                <a:gd name="T4" fmla="*/ 189 w 316"/>
                <a:gd name="T5" fmla="*/ 317 h 443"/>
                <a:gd name="T6" fmla="*/ 189 w 316"/>
                <a:gd name="T7" fmla="*/ 127 h 443"/>
                <a:gd name="T8" fmla="*/ 126 w 316"/>
                <a:gd name="T9" fmla="*/ 127 h 443"/>
                <a:gd name="T10" fmla="*/ 63 w 316"/>
                <a:gd name="T11" fmla="*/ 0 h 443"/>
                <a:gd name="T12" fmla="*/ 253 w 316"/>
                <a:gd name="T13" fmla="*/ 0 h 443"/>
                <a:gd name="T14" fmla="*/ 272 w 316"/>
                <a:gd name="T15" fmla="*/ 4 h 443"/>
                <a:gd name="T16" fmla="*/ 289 w 316"/>
                <a:gd name="T17" fmla="*/ 13 h 443"/>
                <a:gd name="T18" fmla="*/ 303 w 316"/>
                <a:gd name="T19" fmla="*/ 27 h 443"/>
                <a:gd name="T20" fmla="*/ 312 w 316"/>
                <a:gd name="T21" fmla="*/ 44 h 443"/>
                <a:gd name="T22" fmla="*/ 316 w 316"/>
                <a:gd name="T23" fmla="*/ 64 h 443"/>
                <a:gd name="T24" fmla="*/ 316 w 316"/>
                <a:gd name="T25" fmla="*/ 380 h 443"/>
                <a:gd name="T26" fmla="*/ 312 w 316"/>
                <a:gd name="T27" fmla="*/ 399 h 443"/>
                <a:gd name="T28" fmla="*/ 303 w 316"/>
                <a:gd name="T29" fmla="*/ 417 h 443"/>
                <a:gd name="T30" fmla="*/ 289 w 316"/>
                <a:gd name="T31" fmla="*/ 430 h 443"/>
                <a:gd name="T32" fmla="*/ 272 w 316"/>
                <a:gd name="T33" fmla="*/ 440 h 443"/>
                <a:gd name="T34" fmla="*/ 253 w 316"/>
                <a:gd name="T35" fmla="*/ 443 h 443"/>
                <a:gd name="T36" fmla="*/ 63 w 316"/>
                <a:gd name="T37" fmla="*/ 443 h 443"/>
                <a:gd name="T38" fmla="*/ 42 w 316"/>
                <a:gd name="T39" fmla="*/ 440 h 443"/>
                <a:gd name="T40" fmla="*/ 25 w 316"/>
                <a:gd name="T41" fmla="*/ 430 h 443"/>
                <a:gd name="T42" fmla="*/ 11 w 316"/>
                <a:gd name="T43" fmla="*/ 417 h 443"/>
                <a:gd name="T44" fmla="*/ 2 w 316"/>
                <a:gd name="T45" fmla="*/ 399 h 443"/>
                <a:gd name="T46" fmla="*/ 0 w 316"/>
                <a:gd name="T47" fmla="*/ 380 h 443"/>
                <a:gd name="T48" fmla="*/ 0 w 316"/>
                <a:gd name="T49" fmla="*/ 64 h 443"/>
                <a:gd name="T50" fmla="*/ 2 w 316"/>
                <a:gd name="T51" fmla="*/ 44 h 443"/>
                <a:gd name="T52" fmla="*/ 11 w 316"/>
                <a:gd name="T53" fmla="*/ 27 h 443"/>
                <a:gd name="T54" fmla="*/ 25 w 316"/>
                <a:gd name="T55" fmla="*/ 13 h 443"/>
                <a:gd name="T56" fmla="*/ 42 w 316"/>
                <a:gd name="T57" fmla="*/ 4 h 443"/>
                <a:gd name="T58" fmla="*/ 63 w 316"/>
                <a:gd name="T5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443">
                  <a:moveTo>
                    <a:pt x="126" y="127"/>
                  </a:moveTo>
                  <a:lnTo>
                    <a:pt x="126" y="317"/>
                  </a:lnTo>
                  <a:lnTo>
                    <a:pt x="189" y="317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380"/>
                  </a:lnTo>
                  <a:lnTo>
                    <a:pt x="312" y="399"/>
                  </a:lnTo>
                  <a:lnTo>
                    <a:pt x="303" y="417"/>
                  </a:lnTo>
                  <a:lnTo>
                    <a:pt x="289" y="430"/>
                  </a:lnTo>
                  <a:lnTo>
                    <a:pt x="272" y="440"/>
                  </a:lnTo>
                  <a:lnTo>
                    <a:pt x="253" y="443"/>
                  </a:lnTo>
                  <a:lnTo>
                    <a:pt x="63" y="443"/>
                  </a:lnTo>
                  <a:lnTo>
                    <a:pt x="42" y="440"/>
                  </a:lnTo>
                  <a:lnTo>
                    <a:pt x="25" y="430"/>
                  </a:lnTo>
                  <a:lnTo>
                    <a:pt x="11" y="417"/>
                  </a:lnTo>
                  <a:lnTo>
                    <a:pt x="2" y="399"/>
                  </a:lnTo>
                  <a:lnTo>
                    <a:pt x="0" y="380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7069" y="5949"/>
              <a:ext cx="105" cy="232"/>
            </a:xfrm>
            <a:custGeom>
              <a:avLst/>
              <a:gdLst>
                <a:gd name="T0" fmla="*/ 126 w 316"/>
                <a:gd name="T1" fmla="*/ 127 h 696"/>
                <a:gd name="T2" fmla="*/ 126 w 316"/>
                <a:gd name="T3" fmla="*/ 570 h 696"/>
                <a:gd name="T4" fmla="*/ 189 w 316"/>
                <a:gd name="T5" fmla="*/ 570 h 696"/>
                <a:gd name="T6" fmla="*/ 189 w 316"/>
                <a:gd name="T7" fmla="*/ 127 h 696"/>
                <a:gd name="T8" fmla="*/ 126 w 316"/>
                <a:gd name="T9" fmla="*/ 127 h 696"/>
                <a:gd name="T10" fmla="*/ 63 w 316"/>
                <a:gd name="T11" fmla="*/ 0 h 696"/>
                <a:gd name="T12" fmla="*/ 253 w 316"/>
                <a:gd name="T13" fmla="*/ 0 h 696"/>
                <a:gd name="T14" fmla="*/ 272 w 316"/>
                <a:gd name="T15" fmla="*/ 4 h 696"/>
                <a:gd name="T16" fmla="*/ 289 w 316"/>
                <a:gd name="T17" fmla="*/ 13 h 696"/>
                <a:gd name="T18" fmla="*/ 303 w 316"/>
                <a:gd name="T19" fmla="*/ 27 h 696"/>
                <a:gd name="T20" fmla="*/ 312 w 316"/>
                <a:gd name="T21" fmla="*/ 44 h 696"/>
                <a:gd name="T22" fmla="*/ 316 w 316"/>
                <a:gd name="T23" fmla="*/ 64 h 696"/>
                <a:gd name="T24" fmla="*/ 316 w 316"/>
                <a:gd name="T25" fmla="*/ 633 h 696"/>
                <a:gd name="T26" fmla="*/ 312 w 316"/>
                <a:gd name="T27" fmla="*/ 652 h 696"/>
                <a:gd name="T28" fmla="*/ 303 w 316"/>
                <a:gd name="T29" fmla="*/ 670 h 696"/>
                <a:gd name="T30" fmla="*/ 289 w 316"/>
                <a:gd name="T31" fmla="*/ 683 h 696"/>
                <a:gd name="T32" fmla="*/ 272 w 316"/>
                <a:gd name="T33" fmla="*/ 693 h 696"/>
                <a:gd name="T34" fmla="*/ 253 w 316"/>
                <a:gd name="T35" fmla="*/ 696 h 696"/>
                <a:gd name="T36" fmla="*/ 63 w 316"/>
                <a:gd name="T37" fmla="*/ 696 h 696"/>
                <a:gd name="T38" fmla="*/ 42 w 316"/>
                <a:gd name="T39" fmla="*/ 693 h 696"/>
                <a:gd name="T40" fmla="*/ 25 w 316"/>
                <a:gd name="T41" fmla="*/ 683 h 696"/>
                <a:gd name="T42" fmla="*/ 11 w 316"/>
                <a:gd name="T43" fmla="*/ 670 h 696"/>
                <a:gd name="T44" fmla="*/ 2 w 316"/>
                <a:gd name="T45" fmla="*/ 652 h 696"/>
                <a:gd name="T46" fmla="*/ 0 w 316"/>
                <a:gd name="T47" fmla="*/ 633 h 696"/>
                <a:gd name="T48" fmla="*/ 0 w 316"/>
                <a:gd name="T49" fmla="*/ 64 h 696"/>
                <a:gd name="T50" fmla="*/ 2 w 316"/>
                <a:gd name="T51" fmla="*/ 44 h 696"/>
                <a:gd name="T52" fmla="*/ 11 w 316"/>
                <a:gd name="T53" fmla="*/ 27 h 696"/>
                <a:gd name="T54" fmla="*/ 25 w 316"/>
                <a:gd name="T55" fmla="*/ 13 h 696"/>
                <a:gd name="T56" fmla="*/ 42 w 316"/>
                <a:gd name="T57" fmla="*/ 4 h 696"/>
                <a:gd name="T58" fmla="*/ 63 w 316"/>
                <a:gd name="T5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696">
                  <a:moveTo>
                    <a:pt x="126" y="127"/>
                  </a:moveTo>
                  <a:lnTo>
                    <a:pt x="126" y="570"/>
                  </a:lnTo>
                  <a:lnTo>
                    <a:pt x="189" y="570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633"/>
                  </a:lnTo>
                  <a:lnTo>
                    <a:pt x="312" y="652"/>
                  </a:lnTo>
                  <a:lnTo>
                    <a:pt x="303" y="670"/>
                  </a:lnTo>
                  <a:lnTo>
                    <a:pt x="289" y="683"/>
                  </a:lnTo>
                  <a:lnTo>
                    <a:pt x="272" y="693"/>
                  </a:lnTo>
                  <a:lnTo>
                    <a:pt x="253" y="696"/>
                  </a:lnTo>
                  <a:lnTo>
                    <a:pt x="63" y="696"/>
                  </a:lnTo>
                  <a:lnTo>
                    <a:pt x="42" y="693"/>
                  </a:lnTo>
                  <a:lnTo>
                    <a:pt x="25" y="683"/>
                  </a:lnTo>
                  <a:lnTo>
                    <a:pt x="11" y="670"/>
                  </a:lnTo>
                  <a:lnTo>
                    <a:pt x="2" y="652"/>
                  </a:lnTo>
                  <a:lnTo>
                    <a:pt x="0" y="633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-6943" y="5843"/>
              <a:ext cx="105" cy="338"/>
            </a:xfrm>
            <a:custGeom>
              <a:avLst/>
              <a:gdLst>
                <a:gd name="T0" fmla="*/ 126 w 316"/>
                <a:gd name="T1" fmla="*/ 127 h 1012"/>
                <a:gd name="T2" fmla="*/ 126 w 316"/>
                <a:gd name="T3" fmla="*/ 886 h 1012"/>
                <a:gd name="T4" fmla="*/ 190 w 316"/>
                <a:gd name="T5" fmla="*/ 886 h 1012"/>
                <a:gd name="T6" fmla="*/ 190 w 316"/>
                <a:gd name="T7" fmla="*/ 127 h 1012"/>
                <a:gd name="T8" fmla="*/ 126 w 316"/>
                <a:gd name="T9" fmla="*/ 127 h 1012"/>
                <a:gd name="T10" fmla="*/ 63 w 316"/>
                <a:gd name="T11" fmla="*/ 0 h 1012"/>
                <a:gd name="T12" fmla="*/ 253 w 316"/>
                <a:gd name="T13" fmla="*/ 0 h 1012"/>
                <a:gd name="T14" fmla="*/ 272 w 316"/>
                <a:gd name="T15" fmla="*/ 3 h 1012"/>
                <a:gd name="T16" fmla="*/ 290 w 316"/>
                <a:gd name="T17" fmla="*/ 13 h 1012"/>
                <a:gd name="T18" fmla="*/ 303 w 316"/>
                <a:gd name="T19" fmla="*/ 26 h 1012"/>
                <a:gd name="T20" fmla="*/ 313 w 316"/>
                <a:gd name="T21" fmla="*/ 44 h 1012"/>
                <a:gd name="T22" fmla="*/ 316 w 316"/>
                <a:gd name="T23" fmla="*/ 63 h 1012"/>
                <a:gd name="T24" fmla="*/ 316 w 316"/>
                <a:gd name="T25" fmla="*/ 949 h 1012"/>
                <a:gd name="T26" fmla="*/ 313 w 316"/>
                <a:gd name="T27" fmla="*/ 968 h 1012"/>
                <a:gd name="T28" fmla="*/ 303 w 316"/>
                <a:gd name="T29" fmla="*/ 986 h 1012"/>
                <a:gd name="T30" fmla="*/ 290 w 316"/>
                <a:gd name="T31" fmla="*/ 999 h 1012"/>
                <a:gd name="T32" fmla="*/ 272 w 316"/>
                <a:gd name="T33" fmla="*/ 1009 h 1012"/>
                <a:gd name="T34" fmla="*/ 253 w 316"/>
                <a:gd name="T35" fmla="*/ 1012 h 1012"/>
                <a:gd name="T36" fmla="*/ 63 w 316"/>
                <a:gd name="T37" fmla="*/ 1012 h 1012"/>
                <a:gd name="T38" fmla="*/ 43 w 316"/>
                <a:gd name="T39" fmla="*/ 1009 h 1012"/>
                <a:gd name="T40" fmla="*/ 25 w 316"/>
                <a:gd name="T41" fmla="*/ 999 h 1012"/>
                <a:gd name="T42" fmla="*/ 12 w 316"/>
                <a:gd name="T43" fmla="*/ 986 h 1012"/>
                <a:gd name="T44" fmla="*/ 2 w 316"/>
                <a:gd name="T45" fmla="*/ 968 h 1012"/>
                <a:gd name="T46" fmla="*/ 0 w 316"/>
                <a:gd name="T47" fmla="*/ 949 h 1012"/>
                <a:gd name="T48" fmla="*/ 0 w 316"/>
                <a:gd name="T49" fmla="*/ 63 h 1012"/>
                <a:gd name="T50" fmla="*/ 2 w 316"/>
                <a:gd name="T51" fmla="*/ 44 h 1012"/>
                <a:gd name="T52" fmla="*/ 12 w 316"/>
                <a:gd name="T53" fmla="*/ 26 h 1012"/>
                <a:gd name="T54" fmla="*/ 25 w 316"/>
                <a:gd name="T55" fmla="*/ 13 h 1012"/>
                <a:gd name="T56" fmla="*/ 43 w 316"/>
                <a:gd name="T57" fmla="*/ 3 h 1012"/>
                <a:gd name="T58" fmla="*/ 63 w 316"/>
                <a:gd name="T5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012">
                  <a:moveTo>
                    <a:pt x="126" y="127"/>
                  </a:moveTo>
                  <a:lnTo>
                    <a:pt x="126" y="886"/>
                  </a:lnTo>
                  <a:lnTo>
                    <a:pt x="190" y="886"/>
                  </a:lnTo>
                  <a:lnTo>
                    <a:pt x="190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3"/>
                  </a:lnTo>
                  <a:lnTo>
                    <a:pt x="290" y="13"/>
                  </a:lnTo>
                  <a:lnTo>
                    <a:pt x="303" y="26"/>
                  </a:lnTo>
                  <a:lnTo>
                    <a:pt x="313" y="44"/>
                  </a:lnTo>
                  <a:lnTo>
                    <a:pt x="316" y="63"/>
                  </a:lnTo>
                  <a:lnTo>
                    <a:pt x="316" y="949"/>
                  </a:lnTo>
                  <a:lnTo>
                    <a:pt x="313" y="968"/>
                  </a:lnTo>
                  <a:lnTo>
                    <a:pt x="303" y="986"/>
                  </a:lnTo>
                  <a:lnTo>
                    <a:pt x="290" y="999"/>
                  </a:lnTo>
                  <a:lnTo>
                    <a:pt x="272" y="1009"/>
                  </a:lnTo>
                  <a:lnTo>
                    <a:pt x="253" y="1012"/>
                  </a:lnTo>
                  <a:lnTo>
                    <a:pt x="63" y="1012"/>
                  </a:lnTo>
                  <a:lnTo>
                    <a:pt x="43" y="1009"/>
                  </a:lnTo>
                  <a:lnTo>
                    <a:pt x="25" y="999"/>
                  </a:lnTo>
                  <a:lnTo>
                    <a:pt x="12" y="986"/>
                  </a:lnTo>
                  <a:lnTo>
                    <a:pt x="2" y="968"/>
                  </a:lnTo>
                  <a:lnTo>
                    <a:pt x="0" y="949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6817" y="5738"/>
              <a:ext cx="106" cy="443"/>
            </a:xfrm>
            <a:custGeom>
              <a:avLst/>
              <a:gdLst>
                <a:gd name="T0" fmla="*/ 127 w 316"/>
                <a:gd name="T1" fmla="*/ 126 h 1328"/>
                <a:gd name="T2" fmla="*/ 127 w 316"/>
                <a:gd name="T3" fmla="*/ 1202 h 1328"/>
                <a:gd name="T4" fmla="*/ 190 w 316"/>
                <a:gd name="T5" fmla="*/ 1202 h 1328"/>
                <a:gd name="T6" fmla="*/ 190 w 316"/>
                <a:gd name="T7" fmla="*/ 126 h 1328"/>
                <a:gd name="T8" fmla="*/ 127 w 316"/>
                <a:gd name="T9" fmla="*/ 126 h 1328"/>
                <a:gd name="T10" fmla="*/ 63 w 316"/>
                <a:gd name="T11" fmla="*/ 0 h 1328"/>
                <a:gd name="T12" fmla="*/ 253 w 316"/>
                <a:gd name="T13" fmla="*/ 0 h 1328"/>
                <a:gd name="T14" fmla="*/ 273 w 316"/>
                <a:gd name="T15" fmla="*/ 3 h 1328"/>
                <a:gd name="T16" fmla="*/ 290 w 316"/>
                <a:gd name="T17" fmla="*/ 12 h 1328"/>
                <a:gd name="T18" fmla="*/ 304 w 316"/>
                <a:gd name="T19" fmla="*/ 26 h 1328"/>
                <a:gd name="T20" fmla="*/ 313 w 316"/>
                <a:gd name="T21" fmla="*/ 43 h 1328"/>
                <a:gd name="T22" fmla="*/ 316 w 316"/>
                <a:gd name="T23" fmla="*/ 63 h 1328"/>
                <a:gd name="T24" fmla="*/ 316 w 316"/>
                <a:gd name="T25" fmla="*/ 1265 h 1328"/>
                <a:gd name="T26" fmla="*/ 313 w 316"/>
                <a:gd name="T27" fmla="*/ 1284 h 1328"/>
                <a:gd name="T28" fmla="*/ 304 w 316"/>
                <a:gd name="T29" fmla="*/ 1302 h 1328"/>
                <a:gd name="T30" fmla="*/ 290 w 316"/>
                <a:gd name="T31" fmla="*/ 1315 h 1328"/>
                <a:gd name="T32" fmla="*/ 273 w 316"/>
                <a:gd name="T33" fmla="*/ 1325 h 1328"/>
                <a:gd name="T34" fmla="*/ 253 w 316"/>
                <a:gd name="T35" fmla="*/ 1328 h 1328"/>
                <a:gd name="T36" fmla="*/ 63 w 316"/>
                <a:gd name="T37" fmla="*/ 1328 h 1328"/>
                <a:gd name="T38" fmla="*/ 43 w 316"/>
                <a:gd name="T39" fmla="*/ 1325 h 1328"/>
                <a:gd name="T40" fmla="*/ 25 w 316"/>
                <a:gd name="T41" fmla="*/ 1315 h 1328"/>
                <a:gd name="T42" fmla="*/ 12 w 316"/>
                <a:gd name="T43" fmla="*/ 1302 h 1328"/>
                <a:gd name="T44" fmla="*/ 3 w 316"/>
                <a:gd name="T45" fmla="*/ 1284 h 1328"/>
                <a:gd name="T46" fmla="*/ 0 w 316"/>
                <a:gd name="T47" fmla="*/ 1265 h 1328"/>
                <a:gd name="T48" fmla="*/ 0 w 316"/>
                <a:gd name="T49" fmla="*/ 63 h 1328"/>
                <a:gd name="T50" fmla="*/ 3 w 316"/>
                <a:gd name="T51" fmla="*/ 43 h 1328"/>
                <a:gd name="T52" fmla="*/ 12 w 316"/>
                <a:gd name="T53" fmla="*/ 26 h 1328"/>
                <a:gd name="T54" fmla="*/ 25 w 316"/>
                <a:gd name="T55" fmla="*/ 12 h 1328"/>
                <a:gd name="T56" fmla="*/ 43 w 316"/>
                <a:gd name="T57" fmla="*/ 3 h 1328"/>
                <a:gd name="T58" fmla="*/ 63 w 316"/>
                <a:gd name="T59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328">
                  <a:moveTo>
                    <a:pt x="127" y="126"/>
                  </a:moveTo>
                  <a:lnTo>
                    <a:pt x="127" y="1202"/>
                  </a:lnTo>
                  <a:lnTo>
                    <a:pt x="190" y="1202"/>
                  </a:lnTo>
                  <a:lnTo>
                    <a:pt x="190" y="126"/>
                  </a:lnTo>
                  <a:lnTo>
                    <a:pt x="127" y="126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3" y="3"/>
                  </a:lnTo>
                  <a:lnTo>
                    <a:pt x="290" y="12"/>
                  </a:lnTo>
                  <a:lnTo>
                    <a:pt x="304" y="26"/>
                  </a:lnTo>
                  <a:lnTo>
                    <a:pt x="313" y="43"/>
                  </a:lnTo>
                  <a:lnTo>
                    <a:pt x="316" y="63"/>
                  </a:lnTo>
                  <a:lnTo>
                    <a:pt x="316" y="1265"/>
                  </a:lnTo>
                  <a:lnTo>
                    <a:pt x="313" y="1284"/>
                  </a:lnTo>
                  <a:lnTo>
                    <a:pt x="304" y="1302"/>
                  </a:lnTo>
                  <a:lnTo>
                    <a:pt x="290" y="1315"/>
                  </a:lnTo>
                  <a:lnTo>
                    <a:pt x="273" y="1325"/>
                  </a:lnTo>
                  <a:lnTo>
                    <a:pt x="253" y="1328"/>
                  </a:lnTo>
                  <a:lnTo>
                    <a:pt x="63" y="1328"/>
                  </a:lnTo>
                  <a:lnTo>
                    <a:pt x="43" y="1325"/>
                  </a:lnTo>
                  <a:lnTo>
                    <a:pt x="25" y="1315"/>
                  </a:lnTo>
                  <a:lnTo>
                    <a:pt x="12" y="1302"/>
                  </a:lnTo>
                  <a:lnTo>
                    <a:pt x="3" y="1284"/>
                  </a:lnTo>
                  <a:lnTo>
                    <a:pt x="0" y="1265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-7196" y="5633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-7196" y="5696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-7196" y="5759"/>
              <a:ext cx="85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737581" y="4468587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541773" y="4415532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Прямоугольник 139"/>
          <p:cNvSpPr/>
          <p:nvPr/>
        </p:nvSpPr>
        <p:spPr>
          <a:xfrm>
            <a:off x="2474687" y="3802743"/>
            <a:ext cx="4107542" cy="69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Результат итогового сочинения (изложения) – </a:t>
            </a:r>
            <a:r>
              <a:rPr lang="ru-RU" sz="1900" b="1" dirty="0" smtClean="0">
                <a:solidFill>
                  <a:srgbClr val="FF0000"/>
                </a:solidFill>
              </a:rPr>
              <a:t>"зачет" </a:t>
            </a:r>
            <a:r>
              <a:rPr lang="ru-RU" sz="1900" dirty="0" smtClean="0"/>
              <a:t>или </a:t>
            </a:r>
            <a:r>
              <a:rPr lang="ru-RU" sz="1900" b="1" dirty="0" smtClean="0">
                <a:solidFill>
                  <a:srgbClr val="FF0000"/>
                </a:solidFill>
              </a:rPr>
              <a:t>"незачет"</a:t>
            </a:r>
            <a:r>
              <a:rPr lang="ru-RU" sz="1900" b="1" dirty="0" smtClean="0"/>
              <a:t>.</a:t>
            </a:r>
            <a:endParaRPr lang="ru-RU" sz="1900" dirty="0" smtClean="0">
              <a:solidFill>
                <a:srgbClr val="FF0000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7878745" y="249933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5400000">
            <a:off x="4423234" y="3370212"/>
            <a:ext cx="403266" cy="295052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51" y="769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Итоговое сочинение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(изложение)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862849" y="3729719"/>
            <a:ext cx="1036638" cy="1073116"/>
            <a:chOff x="-7280" y="5000"/>
            <a:chExt cx="1222" cy="1265"/>
          </a:xfrm>
          <a:solidFill>
            <a:schemeClr val="bg1">
              <a:lumMod val="9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-7280" y="5000"/>
              <a:ext cx="1222" cy="1265"/>
            </a:xfrm>
            <a:custGeom>
              <a:avLst/>
              <a:gdLst>
                <a:gd name="T0" fmla="*/ 3484 w 3665"/>
                <a:gd name="T1" fmla="*/ 2938 h 3795"/>
                <a:gd name="T2" fmla="*/ 3539 w 3665"/>
                <a:gd name="T3" fmla="*/ 2657 h 3795"/>
                <a:gd name="T4" fmla="*/ 2369 w 3665"/>
                <a:gd name="T5" fmla="*/ 2019 h 3795"/>
                <a:gd name="T6" fmla="*/ 2183 w 3665"/>
                <a:gd name="T7" fmla="*/ 2190 h 3795"/>
                <a:gd name="T8" fmla="*/ 2063 w 3665"/>
                <a:gd name="T9" fmla="*/ 2408 h 3795"/>
                <a:gd name="T10" fmla="*/ 2022 w 3665"/>
                <a:gd name="T11" fmla="*/ 2657 h 3795"/>
                <a:gd name="T12" fmla="*/ 2075 w 3665"/>
                <a:gd name="T13" fmla="*/ 2936 h 3795"/>
                <a:gd name="T14" fmla="*/ 2220 w 3665"/>
                <a:gd name="T15" fmla="*/ 3168 h 3795"/>
                <a:gd name="T16" fmla="*/ 2438 w 3665"/>
                <a:gd name="T17" fmla="*/ 3334 h 3795"/>
                <a:gd name="T18" fmla="*/ 2707 w 3665"/>
                <a:gd name="T19" fmla="*/ 3412 h 3795"/>
                <a:gd name="T20" fmla="*/ 2973 w 3665"/>
                <a:gd name="T21" fmla="*/ 3390 h 3795"/>
                <a:gd name="T22" fmla="*/ 3206 w 3665"/>
                <a:gd name="T23" fmla="*/ 3284 h 3795"/>
                <a:gd name="T24" fmla="*/ 3391 w 3665"/>
                <a:gd name="T25" fmla="*/ 3106 h 3795"/>
                <a:gd name="T26" fmla="*/ 2749 w 3665"/>
                <a:gd name="T27" fmla="*/ 2712 h 3795"/>
                <a:gd name="T28" fmla="*/ 2736 w 3665"/>
                <a:gd name="T29" fmla="*/ 2701 h 3795"/>
                <a:gd name="T30" fmla="*/ 2724 w 3665"/>
                <a:gd name="T31" fmla="*/ 2686 h 3795"/>
                <a:gd name="T32" fmla="*/ 2741 w 3665"/>
                <a:gd name="T33" fmla="*/ 1899 h 3795"/>
                <a:gd name="T34" fmla="*/ 2481 w 3665"/>
                <a:gd name="T35" fmla="*/ 1960 h 3795"/>
                <a:gd name="T36" fmla="*/ 3447 w 3665"/>
                <a:gd name="T37" fmla="*/ 2294 h 3795"/>
                <a:gd name="T38" fmla="*/ 3281 w 3665"/>
                <a:gd name="T39" fmla="*/ 2086 h 3795"/>
                <a:gd name="T40" fmla="*/ 3061 w 3665"/>
                <a:gd name="T41" fmla="*/ 1952 h 3795"/>
                <a:gd name="T42" fmla="*/ 2808 w 3665"/>
                <a:gd name="T43" fmla="*/ 1898 h 3795"/>
                <a:gd name="T44" fmla="*/ 2528 w 3665"/>
                <a:gd name="T45" fmla="*/ 3505 h 3795"/>
                <a:gd name="T46" fmla="*/ 2275 w 3665"/>
                <a:gd name="T47" fmla="*/ 3383 h 3795"/>
                <a:gd name="T48" fmla="*/ 2075 w 3665"/>
                <a:gd name="T49" fmla="*/ 3191 h 3795"/>
                <a:gd name="T50" fmla="*/ 1942 w 3665"/>
                <a:gd name="T51" fmla="*/ 2941 h 3795"/>
                <a:gd name="T52" fmla="*/ 1895 w 3665"/>
                <a:gd name="T53" fmla="*/ 2667 h 3795"/>
                <a:gd name="T54" fmla="*/ 1934 w 3665"/>
                <a:gd name="T55" fmla="*/ 2399 h 3795"/>
                <a:gd name="T56" fmla="*/ 2051 w 3665"/>
                <a:gd name="T57" fmla="*/ 2154 h 3795"/>
                <a:gd name="T58" fmla="*/ 2243 w 3665"/>
                <a:gd name="T59" fmla="*/ 1953 h 3795"/>
                <a:gd name="T60" fmla="*/ 2471 w 3665"/>
                <a:gd name="T61" fmla="*/ 1827 h 3795"/>
                <a:gd name="T62" fmla="*/ 1833 w 3665"/>
                <a:gd name="T63" fmla="*/ 506 h 3795"/>
                <a:gd name="T64" fmla="*/ 1784 w 3665"/>
                <a:gd name="T65" fmla="*/ 605 h 3795"/>
                <a:gd name="T66" fmla="*/ 948 w 3665"/>
                <a:gd name="T67" fmla="*/ 633 h 3795"/>
                <a:gd name="T68" fmla="*/ 849 w 3665"/>
                <a:gd name="T69" fmla="*/ 585 h 3795"/>
                <a:gd name="T70" fmla="*/ 821 w 3665"/>
                <a:gd name="T71" fmla="*/ 380 h 3795"/>
                <a:gd name="T72" fmla="*/ 1706 w 3665"/>
                <a:gd name="T73" fmla="*/ 506 h 3795"/>
                <a:gd name="T74" fmla="*/ 1706 w 3665"/>
                <a:gd name="T75" fmla="*/ 0 h 3795"/>
                <a:gd name="T76" fmla="*/ 1804 w 3665"/>
                <a:gd name="T77" fmla="*/ 47 h 3795"/>
                <a:gd name="T78" fmla="*/ 1833 w 3665"/>
                <a:gd name="T79" fmla="*/ 253 h 3795"/>
                <a:gd name="T80" fmla="*/ 2641 w 3665"/>
                <a:gd name="T81" fmla="*/ 279 h 3795"/>
                <a:gd name="T82" fmla="*/ 2716 w 3665"/>
                <a:gd name="T83" fmla="*/ 1773 h 3795"/>
                <a:gd name="T84" fmla="*/ 2940 w 3665"/>
                <a:gd name="T85" fmla="*/ 1786 h 3795"/>
                <a:gd name="T86" fmla="*/ 3227 w 3665"/>
                <a:gd name="T87" fmla="*/ 1892 h 3795"/>
                <a:gd name="T88" fmla="*/ 3457 w 3665"/>
                <a:gd name="T89" fmla="*/ 2086 h 3795"/>
                <a:gd name="T90" fmla="*/ 3610 w 3665"/>
                <a:gd name="T91" fmla="*/ 2348 h 3795"/>
                <a:gd name="T92" fmla="*/ 3665 w 3665"/>
                <a:gd name="T93" fmla="*/ 2657 h 3795"/>
                <a:gd name="T94" fmla="*/ 3623 w 3665"/>
                <a:gd name="T95" fmla="*/ 2926 h 3795"/>
                <a:gd name="T96" fmla="*/ 3499 w 3665"/>
                <a:gd name="T97" fmla="*/ 3174 h 3795"/>
                <a:gd name="T98" fmla="*/ 3305 w 3665"/>
                <a:gd name="T99" fmla="*/ 3371 h 3795"/>
                <a:gd name="T100" fmla="*/ 3065 w 3665"/>
                <a:gd name="T101" fmla="*/ 3496 h 3795"/>
                <a:gd name="T102" fmla="*/ 2794 w 3665"/>
                <a:gd name="T103" fmla="*/ 3542 h 3795"/>
                <a:gd name="T104" fmla="*/ 2651 w 3665"/>
                <a:gd name="T105" fmla="*/ 3751 h 3795"/>
                <a:gd name="T106" fmla="*/ 2591 w 3665"/>
                <a:gd name="T107" fmla="*/ 3795 h 3795"/>
                <a:gd name="T108" fmla="*/ 11 w 3665"/>
                <a:gd name="T109" fmla="*/ 3769 h 3795"/>
                <a:gd name="T110" fmla="*/ 2 w 3665"/>
                <a:gd name="T111" fmla="*/ 297 h 3795"/>
                <a:gd name="T112" fmla="*/ 63 w 3665"/>
                <a:gd name="T113" fmla="*/ 253 h 3795"/>
                <a:gd name="T114" fmla="*/ 834 w 3665"/>
                <a:gd name="T115" fmla="*/ 71 h 3795"/>
                <a:gd name="T116" fmla="*/ 918 w 3665"/>
                <a:gd name="T117" fmla="*/ 3 h 3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5" h="3795">
                  <a:moveTo>
                    <a:pt x="3520" y="2491"/>
                  </a:moveTo>
                  <a:lnTo>
                    <a:pt x="3034" y="2643"/>
                  </a:lnTo>
                  <a:lnTo>
                    <a:pt x="2948" y="2670"/>
                  </a:lnTo>
                  <a:lnTo>
                    <a:pt x="3484" y="2938"/>
                  </a:lnTo>
                  <a:lnTo>
                    <a:pt x="3508" y="2870"/>
                  </a:lnTo>
                  <a:lnTo>
                    <a:pt x="3525" y="2800"/>
                  </a:lnTo>
                  <a:lnTo>
                    <a:pt x="3535" y="2729"/>
                  </a:lnTo>
                  <a:lnTo>
                    <a:pt x="3539" y="2657"/>
                  </a:lnTo>
                  <a:lnTo>
                    <a:pt x="3536" y="2601"/>
                  </a:lnTo>
                  <a:lnTo>
                    <a:pt x="3531" y="2546"/>
                  </a:lnTo>
                  <a:lnTo>
                    <a:pt x="3520" y="2491"/>
                  </a:lnTo>
                  <a:close/>
                  <a:moveTo>
                    <a:pt x="2369" y="2019"/>
                  </a:moveTo>
                  <a:lnTo>
                    <a:pt x="2316" y="2056"/>
                  </a:lnTo>
                  <a:lnTo>
                    <a:pt x="2268" y="2096"/>
                  </a:lnTo>
                  <a:lnTo>
                    <a:pt x="2223" y="2141"/>
                  </a:lnTo>
                  <a:lnTo>
                    <a:pt x="2183" y="2190"/>
                  </a:lnTo>
                  <a:lnTo>
                    <a:pt x="2146" y="2240"/>
                  </a:lnTo>
                  <a:lnTo>
                    <a:pt x="2114" y="2293"/>
                  </a:lnTo>
                  <a:lnTo>
                    <a:pt x="2086" y="2349"/>
                  </a:lnTo>
                  <a:lnTo>
                    <a:pt x="2063" y="2408"/>
                  </a:lnTo>
                  <a:lnTo>
                    <a:pt x="2045" y="2468"/>
                  </a:lnTo>
                  <a:lnTo>
                    <a:pt x="2032" y="2529"/>
                  </a:lnTo>
                  <a:lnTo>
                    <a:pt x="2024" y="2592"/>
                  </a:lnTo>
                  <a:lnTo>
                    <a:pt x="2022" y="2657"/>
                  </a:lnTo>
                  <a:lnTo>
                    <a:pt x="2026" y="2729"/>
                  </a:lnTo>
                  <a:lnTo>
                    <a:pt x="2036" y="2800"/>
                  </a:lnTo>
                  <a:lnTo>
                    <a:pt x="2052" y="2869"/>
                  </a:lnTo>
                  <a:lnTo>
                    <a:pt x="2075" y="2936"/>
                  </a:lnTo>
                  <a:lnTo>
                    <a:pt x="2104" y="2999"/>
                  </a:lnTo>
                  <a:lnTo>
                    <a:pt x="2137" y="3059"/>
                  </a:lnTo>
                  <a:lnTo>
                    <a:pt x="2176" y="3115"/>
                  </a:lnTo>
                  <a:lnTo>
                    <a:pt x="2220" y="3168"/>
                  </a:lnTo>
                  <a:lnTo>
                    <a:pt x="2268" y="3217"/>
                  </a:lnTo>
                  <a:lnTo>
                    <a:pt x="2321" y="3260"/>
                  </a:lnTo>
                  <a:lnTo>
                    <a:pt x="2377" y="3299"/>
                  </a:lnTo>
                  <a:lnTo>
                    <a:pt x="2438" y="3334"/>
                  </a:lnTo>
                  <a:lnTo>
                    <a:pt x="2501" y="3363"/>
                  </a:lnTo>
                  <a:lnTo>
                    <a:pt x="2567" y="3386"/>
                  </a:lnTo>
                  <a:lnTo>
                    <a:pt x="2636" y="3402"/>
                  </a:lnTo>
                  <a:lnTo>
                    <a:pt x="2707" y="3412"/>
                  </a:lnTo>
                  <a:lnTo>
                    <a:pt x="2780" y="3416"/>
                  </a:lnTo>
                  <a:lnTo>
                    <a:pt x="2846" y="3413"/>
                  </a:lnTo>
                  <a:lnTo>
                    <a:pt x="2910" y="3404"/>
                  </a:lnTo>
                  <a:lnTo>
                    <a:pt x="2973" y="3390"/>
                  </a:lnTo>
                  <a:lnTo>
                    <a:pt x="3035" y="3372"/>
                  </a:lnTo>
                  <a:lnTo>
                    <a:pt x="3094" y="3348"/>
                  </a:lnTo>
                  <a:lnTo>
                    <a:pt x="3152" y="3319"/>
                  </a:lnTo>
                  <a:lnTo>
                    <a:pt x="3206" y="3284"/>
                  </a:lnTo>
                  <a:lnTo>
                    <a:pt x="3257" y="3246"/>
                  </a:lnTo>
                  <a:lnTo>
                    <a:pt x="3305" y="3204"/>
                  </a:lnTo>
                  <a:lnTo>
                    <a:pt x="3350" y="3157"/>
                  </a:lnTo>
                  <a:lnTo>
                    <a:pt x="3391" y="3106"/>
                  </a:lnTo>
                  <a:lnTo>
                    <a:pt x="3427" y="3051"/>
                  </a:lnTo>
                  <a:lnTo>
                    <a:pt x="2752" y="2713"/>
                  </a:lnTo>
                  <a:lnTo>
                    <a:pt x="2751" y="2712"/>
                  </a:lnTo>
                  <a:lnTo>
                    <a:pt x="2749" y="2712"/>
                  </a:lnTo>
                  <a:lnTo>
                    <a:pt x="2745" y="2708"/>
                  </a:lnTo>
                  <a:lnTo>
                    <a:pt x="2740" y="2705"/>
                  </a:lnTo>
                  <a:lnTo>
                    <a:pt x="2736" y="2703"/>
                  </a:lnTo>
                  <a:lnTo>
                    <a:pt x="2736" y="2701"/>
                  </a:lnTo>
                  <a:lnTo>
                    <a:pt x="2731" y="2697"/>
                  </a:lnTo>
                  <a:lnTo>
                    <a:pt x="2729" y="2692"/>
                  </a:lnTo>
                  <a:lnTo>
                    <a:pt x="2726" y="2690"/>
                  </a:lnTo>
                  <a:lnTo>
                    <a:pt x="2724" y="2686"/>
                  </a:lnTo>
                  <a:lnTo>
                    <a:pt x="2724" y="2686"/>
                  </a:lnTo>
                  <a:lnTo>
                    <a:pt x="2369" y="2019"/>
                  </a:lnTo>
                  <a:close/>
                  <a:moveTo>
                    <a:pt x="2808" y="1898"/>
                  </a:moveTo>
                  <a:lnTo>
                    <a:pt x="2741" y="1899"/>
                  </a:lnTo>
                  <a:lnTo>
                    <a:pt x="2676" y="1904"/>
                  </a:lnTo>
                  <a:lnTo>
                    <a:pt x="2610" y="1917"/>
                  </a:lnTo>
                  <a:lnTo>
                    <a:pt x="2545" y="1935"/>
                  </a:lnTo>
                  <a:lnTo>
                    <a:pt x="2481" y="1960"/>
                  </a:lnTo>
                  <a:lnTo>
                    <a:pt x="2811" y="2581"/>
                  </a:lnTo>
                  <a:lnTo>
                    <a:pt x="3482" y="2370"/>
                  </a:lnTo>
                  <a:lnTo>
                    <a:pt x="3477" y="2356"/>
                  </a:lnTo>
                  <a:lnTo>
                    <a:pt x="3447" y="2294"/>
                  </a:lnTo>
                  <a:lnTo>
                    <a:pt x="3411" y="2236"/>
                  </a:lnTo>
                  <a:lnTo>
                    <a:pt x="3372" y="2182"/>
                  </a:lnTo>
                  <a:lnTo>
                    <a:pt x="3328" y="2132"/>
                  </a:lnTo>
                  <a:lnTo>
                    <a:pt x="3281" y="2086"/>
                  </a:lnTo>
                  <a:lnTo>
                    <a:pt x="3230" y="2046"/>
                  </a:lnTo>
                  <a:lnTo>
                    <a:pt x="3176" y="2009"/>
                  </a:lnTo>
                  <a:lnTo>
                    <a:pt x="3119" y="1978"/>
                  </a:lnTo>
                  <a:lnTo>
                    <a:pt x="3061" y="1952"/>
                  </a:lnTo>
                  <a:lnTo>
                    <a:pt x="3000" y="1930"/>
                  </a:lnTo>
                  <a:lnTo>
                    <a:pt x="2937" y="1914"/>
                  </a:lnTo>
                  <a:lnTo>
                    <a:pt x="2872" y="1903"/>
                  </a:lnTo>
                  <a:lnTo>
                    <a:pt x="2808" y="1898"/>
                  </a:lnTo>
                  <a:close/>
                  <a:moveTo>
                    <a:pt x="126" y="380"/>
                  </a:moveTo>
                  <a:lnTo>
                    <a:pt x="126" y="3669"/>
                  </a:lnTo>
                  <a:lnTo>
                    <a:pt x="2528" y="3669"/>
                  </a:lnTo>
                  <a:lnTo>
                    <a:pt x="2528" y="3505"/>
                  </a:lnTo>
                  <a:lnTo>
                    <a:pt x="2460" y="3482"/>
                  </a:lnTo>
                  <a:lnTo>
                    <a:pt x="2396" y="3453"/>
                  </a:lnTo>
                  <a:lnTo>
                    <a:pt x="2335" y="3421"/>
                  </a:lnTo>
                  <a:lnTo>
                    <a:pt x="2275" y="3383"/>
                  </a:lnTo>
                  <a:lnTo>
                    <a:pt x="2220" y="3342"/>
                  </a:lnTo>
                  <a:lnTo>
                    <a:pt x="2168" y="3296"/>
                  </a:lnTo>
                  <a:lnTo>
                    <a:pt x="2120" y="3245"/>
                  </a:lnTo>
                  <a:lnTo>
                    <a:pt x="2075" y="3191"/>
                  </a:lnTo>
                  <a:lnTo>
                    <a:pt x="2035" y="3134"/>
                  </a:lnTo>
                  <a:lnTo>
                    <a:pt x="1999" y="3073"/>
                  </a:lnTo>
                  <a:lnTo>
                    <a:pt x="1968" y="3007"/>
                  </a:lnTo>
                  <a:lnTo>
                    <a:pt x="1942" y="2941"/>
                  </a:lnTo>
                  <a:lnTo>
                    <a:pt x="1922" y="2873"/>
                  </a:lnTo>
                  <a:lnTo>
                    <a:pt x="1907" y="2805"/>
                  </a:lnTo>
                  <a:lnTo>
                    <a:pt x="1899" y="2736"/>
                  </a:lnTo>
                  <a:lnTo>
                    <a:pt x="1895" y="2667"/>
                  </a:lnTo>
                  <a:lnTo>
                    <a:pt x="1897" y="2599"/>
                  </a:lnTo>
                  <a:lnTo>
                    <a:pt x="1904" y="2531"/>
                  </a:lnTo>
                  <a:lnTo>
                    <a:pt x="1916" y="2464"/>
                  </a:lnTo>
                  <a:lnTo>
                    <a:pt x="1934" y="2399"/>
                  </a:lnTo>
                  <a:lnTo>
                    <a:pt x="1955" y="2335"/>
                  </a:lnTo>
                  <a:lnTo>
                    <a:pt x="1983" y="2272"/>
                  </a:lnTo>
                  <a:lnTo>
                    <a:pt x="2015" y="2211"/>
                  </a:lnTo>
                  <a:lnTo>
                    <a:pt x="2051" y="2154"/>
                  </a:lnTo>
                  <a:lnTo>
                    <a:pt x="2092" y="2099"/>
                  </a:lnTo>
                  <a:lnTo>
                    <a:pt x="2138" y="2047"/>
                  </a:lnTo>
                  <a:lnTo>
                    <a:pt x="2189" y="1998"/>
                  </a:lnTo>
                  <a:lnTo>
                    <a:pt x="2243" y="1953"/>
                  </a:lnTo>
                  <a:lnTo>
                    <a:pt x="2301" y="1912"/>
                  </a:lnTo>
                  <a:lnTo>
                    <a:pt x="2363" y="1876"/>
                  </a:lnTo>
                  <a:lnTo>
                    <a:pt x="2416" y="1849"/>
                  </a:lnTo>
                  <a:lnTo>
                    <a:pt x="2471" y="1827"/>
                  </a:lnTo>
                  <a:lnTo>
                    <a:pt x="2528" y="1810"/>
                  </a:lnTo>
                  <a:lnTo>
                    <a:pt x="2528" y="380"/>
                  </a:lnTo>
                  <a:lnTo>
                    <a:pt x="1833" y="380"/>
                  </a:lnTo>
                  <a:lnTo>
                    <a:pt x="1833" y="506"/>
                  </a:lnTo>
                  <a:lnTo>
                    <a:pt x="1829" y="535"/>
                  </a:lnTo>
                  <a:lnTo>
                    <a:pt x="1819" y="561"/>
                  </a:lnTo>
                  <a:lnTo>
                    <a:pt x="1804" y="585"/>
                  </a:lnTo>
                  <a:lnTo>
                    <a:pt x="1784" y="605"/>
                  </a:lnTo>
                  <a:lnTo>
                    <a:pt x="1761" y="620"/>
                  </a:lnTo>
                  <a:lnTo>
                    <a:pt x="1735" y="629"/>
                  </a:lnTo>
                  <a:lnTo>
                    <a:pt x="1706" y="633"/>
                  </a:lnTo>
                  <a:lnTo>
                    <a:pt x="948" y="633"/>
                  </a:lnTo>
                  <a:lnTo>
                    <a:pt x="918" y="629"/>
                  </a:lnTo>
                  <a:lnTo>
                    <a:pt x="892" y="620"/>
                  </a:lnTo>
                  <a:lnTo>
                    <a:pt x="869" y="605"/>
                  </a:lnTo>
                  <a:lnTo>
                    <a:pt x="849" y="585"/>
                  </a:lnTo>
                  <a:lnTo>
                    <a:pt x="834" y="561"/>
                  </a:lnTo>
                  <a:lnTo>
                    <a:pt x="824" y="535"/>
                  </a:lnTo>
                  <a:lnTo>
                    <a:pt x="821" y="506"/>
                  </a:lnTo>
                  <a:lnTo>
                    <a:pt x="821" y="380"/>
                  </a:lnTo>
                  <a:lnTo>
                    <a:pt x="126" y="380"/>
                  </a:lnTo>
                  <a:close/>
                  <a:moveTo>
                    <a:pt x="948" y="127"/>
                  </a:moveTo>
                  <a:lnTo>
                    <a:pt x="948" y="506"/>
                  </a:lnTo>
                  <a:lnTo>
                    <a:pt x="1706" y="506"/>
                  </a:lnTo>
                  <a:lnTo>
                    <a:pt x="1706" y="127"/>
                  </a:lnTo>
                  <a:lnTo>
                    <a:pt x="948" y="127"/>
                  </a:lnTo>
                  <a:close/>
                  <a:moveTo>
                    <a:pt x="948" y="0"/>
                  </a:moveTo>
                  <a:lnTo>
                    <a:pt x="1706" y="0"/>
                  </a:lnTo>
                  <a:lnTo>
                    <a:pt x="1735" y="3"/>
                  </a:lnTo>
                  <a:lnTo>
                    <a:pt x="1761" y="13"/>
                  </a:lnTo>
                  <a:lnTo>
                    <a:pt x="1784" y="28"/>
                  </a:lnTo>
                  <a:lnTo>
                    <a:pt x="1804" y="47"/>
                  </a:lnTo>
                  <a:lnTo>
                    <a:pt x="1819" y="71"/>
                  </a:lnTo>
                  <a:lnTo>
                    <a:pt x="1829" y="98"/>
                  </a:lnTo>
                  <a:lnTo>
                    <a:pt x="1833" y="127"/>
                  </a:lnTo>
                  <a:lnTo>
                    <a:pt x="1833" y="253"/>
                  </a:lnTo>
                  <a:lnTo>
                    <a:pt x="2591" y="253"/>
                  </a:lnTo>
                  <a:lnTo>
                    <a:pt x="2610" y="256"/>
                  </a:lnTo>
                  <a:lnTo>
                    <a:pt x="2628" y="266"/>
                  </a:lnTo>
                  <a:lnTo>
                    <a:pt x="2641" y="279"/>
                  </a:lnTo>
                  <a:lnTo>
                    <a:pt x="2651" y="297"/>
                  </a:lnTo>
                  <a:lnTo>
                    <a:pt x="2654" y="316"/>
                  </a:lnTo>
                  <a:lnTo>
                    <a:pt x="2654" y="1781"/>
                  </a:lnTo>
                  <a:lnTo>
                    <a:pt x="2716" y="1773"/>
                  </a:lnTo>
                  <a:lnTo>
                    <a:pt x="2780" y="1771"/>
                  </a:lnTo>
                  <a:lnTo>
                    <a:pt x="2782" y="1771"/>
                  </a:lnTo>
                  <a:lnTo>
                    <a:pt x="2862" y="1774"/>
                  </a:lnTo>
                  <a:lnTo>
                    <a:pt x="2940" y="1786"/>
                  </a:lnTo>
                  <a:lnTo>
                    <a:pt x="3016" y="1803"/>
                  </a:lnTo>
                  <a:lnTo>
                    <a:pt x="3089" y="1826"/>
                  </a:lnTo>
                  <a:lnTo>
                    <a:pt x="3161" y="1856"/>
                  </a:lnTo>
                  <a:lnTo>
                    <a:pt x="3227" y="1892"/>
                  </a:lnTo>
                  <a:lnTo>
                    <a:pt x="3292" y="1933"/>
                  </a:lnTo>
                  <a:lnTo>
                    <a:pt x="3350" y="1979"/>
                  </a:lnTo>
                  <a:lnTo>
                    <a:pt x="3407" y="2031"/>
                  </a:lnTo>
                  <a:lnTo>
                    <a:pt x="3457" y="2086"/>
                  </a:lnTo>
                  <a:lnTo>
                    <a:pt x="3503" y="2146"/>
                  </a:lnTo>
                  <a:lnTo>
                    <a:pt x="3544" y="2210"/>
                  </a:lnTo>
                  <a:lnTo>
                    <a:pt x="3580" y="2277"/>
                  </a:lnTo>
                  <a:lnTo>
                    <a:pt x="3610" y="2348"/>
                  </a:lnTo>
                  <a:lnTo>
                    <a:pt x="3633" y="2421"/>
                  </a:lnTo>
                  <a:lnTo>
                    <a:pt x="3650" y="2498"/>
                  </a:lnTo>
                  <a:lnTo>
                    <a:pt x="3661" y="2576"/>
                  </a:lnTo>
                  <a:lnTo>
                    <a:pt x="3665" y="2657"/>
                  </a:lnTo>
                  <a:lnTo>
                    <a:pt x="3662" y="2726"/>
                  </a:lnTo>
                  <a:lnTo>
                    <a:pt x="3654" y="2793"/>
                  </a:lnTo>
                  <a:lnTo>
                    <a:pt x="3641" y="2860"/>
                  </a:lnTo>
                  <a:lnTo>
                    <a:pt x="3623" y="2926"/>
                  </a:lnTo>
                  <a:lnTo>
                    <a:pt x="3598" y="2990"/>
                  </a:lnTo>
                  <a:lnTo>
                    <a:pt x="3571" y="3052"/>
                  </a:lnTo>
                  <a:lnTo>
                    <a:pt x="3536" y="3115"/>
                  </a:lnTo>
                  <a:lnTo>
                    <a:pt x="3499" y="3174"/>
                  </a:lnTo>
                  <a:lnTo>
                    <a:pt x="3456" y="3229"/>
                  </a:lnTo>
                  <a:lnTo>
                    <a:pt x="3409" y="3280"/>
                  </a:lnTo>
                  <a:lnTo>
                    <a:pt x="3359" y="3327"/>
                  </a:lnTo>
                  <a:lnTo>
                    <a:pt x="3305" y="3371"/>
                  </a:lnTo>
                  <a:lnTo>
                    <a:pt x="3249" y="3409"/>
                  </a:lnTo>
                  <a:lnTo>
                    <a:pt x="3191" y="3443"/>
                  </a:lnTo>
                  <a:lnTo>
                    <a:pt x="3129" y="3472"/>
                  </a:lnTo>
                  <a:lnTo>
                    <a:pt x="3065" y="3496"/>
                  </a:lnTo>
                  <a:lnTo>
                    <a:pt x="3000" y="3516"/>
                  </a:lnTo>
                  <a:lnTo>
                    <a:pt x="2932" y="3529"/>
                  </a:lnTo>
                  <a:lnTo>
                    <a:pt x="2864" y="3539"/>
                  </a:lnTo>
                  <a:lnTo>
                    <a:pt x="2794" y="3542"/>
                  </a:lnTo>
                  <a:lnTo>
                    <a:pt x="2724" y="3540"/>
                  </a:lnTo>
                  <a:lnTo>
                    <a:pt x="2654" y="3532"/>
                  </a:lnTo>
                  <a:lnTo>
                    <a:pt x="2654" y="3732"/>
                  </a:lnTo>
                  <a:lnTo>
                    <a:pt x="2651" y="3751"/>
                  </a:lnTo>
                  <a:lnTo>
                    <a:pt x="2641" y="3769"/>
                  </a:lnTo>
                  <a:lnTo>
                    <a:pt x="2628" y="3782"/>
                  </a:lnTo>
                  <a:lnTo>
                    <a:pt x="2610" y="3792"/>
                  </a:lnTo>
                  <a:lnTo>
                    <a:pt x="2591" y="3795"/>
                  </a:lnTo>
                  <a:lnTo>
                    <a:pt x="63" y="3795"/>
                  </a:lnTo>
                  <a:lnTo>
                    <a:pt x="43" y="3792"/>
                  </a:lnTo>
                  <a:lnTo>
                    <a:pt x="25" y="3782"/>
                  </a:lnTo>
                  <a:lnTo>
                    <a:pt x="11" y="3769"/>
                  </a:lnTo>
                  <a:lnTo>
                    <a:pt x="2" y="3751"/>
                  </a:lnTo>
                  <a:lnTo>
                    <a:pt x="0" y="3732"/>
                  </a:lnTo>
                  <a:lnTo>
                    <a:pt x="0" y="316"/>
                  </a:lnTo>
                  <a:lnTo>
                    <a:pt x="2" y="297"/>
                  </a:lnTo>
                  <a:lnTo>
                    <a:pt x="11" y="279"/>
                  </a:lnTo>
                  <a:lnTo>
                    <a:pt x="25" y="266"/>
                  </a:lnTo>
                  <a:lnTo>
                    <a:pt x="43" y="256"/>
                  </a:lnTo>
                  <a:lnTo>
                    <a:pt x="63" y="253"/>
                  </a:lnTo>
                  <a:lnTo>
                    <a:pt x="821" y="253"/>
                  </a:lnTo>
                  <a:lnTo>
                    <a:pt x="821" y="127"/>
                  </a:lnTo>
                  <a:lnTo>
                    <a:pt x="824" y="98"/>
                  </a:lnTo>
                  <a:lnTo>
                    <a:pt x="834" y="71"/>
                  </a:lnTo>
                  <a:lnTo>
                    <a:pt x="849" y="47"/>
                  </a:lnTo>
                  <a:lnTo>
                    <a:pt x="869" y="28"/>
                  </a:lnTo>
                  <a:lnTo>
                    <a:pt x="892" y="13"/>
                  </a:lnTo>
                  <a:lnTo>
                    <a:pt x="918" y="3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7196" y="5253"/>
              <a:ext cx="337" cy="337"/>
            </a:xfrm>
            <a:custGeom>
              <a:avLst/>
              <a:gdLst>
                <a:gd name="T0" fmla="*/ 448 w 1011"/>
                <a:gd name="T1" fmla="*/ 392 h 1012"/>
                <a:gd name="T2" fmla="*/ 390 w 1011"/>
                <a:gd name="T3" fmla="*/ 451 h 1012"/>
                <a:gd name="T4" fmla="*/ 381 w 1011"/>
                <a:gd name="T5" fmla="*/ 535 h 1012"/>
                <a:gd name="T6" fmla="*/ 426 w 1011"/>
                <a:gd name="T7" fmla="*/ 605 h 1012"/>
                <a:gd name="T8" fmla="*/ 505 w 1011"/>
                <a:gd name="T9" fmla="*/ 633 h 1012"/>
                <a:gd name="T10" fmla="*/ 583 w 1011"/>
                <a:gd name="T11" fmla="*/ 605 h 1012"/>
                <a:gd name="T12" fmla="*/ 628 w 1011"/>
                <a:gd name="T13" fmla="*/ 535 h 1012"/>
                <a:gd name="T14" fmla="*/ 619 w 1011"/>
                <a:gd name="T15" fmla="*/ 452 h 1012"/>
                <a:gd name="T16" fmla="*/ 570 w 1011"/>
                <a:gd name="T17" fmla="*/ 398 h 1012"/>
                <a:gd name="T18" fmla="*/ 504 w 1011"/>
                <a:gd name="T19" fmla="*/ 380 h 1012"/>
                <a:gd name="T20" fmla="*/ 135 w 1011"/>
                <a:gd name="T21" fmla="*/ 421 h 1012"/>
                <a:gd name="T22" fmla="*/ 130 w 1011"/>
                <a:gd name="T23" fmla="*/ 555 h 1012"/>
                <a:gd name="T24" fmla="*/ 174 w 1011"/>
                <a:gd name="T25" fmla="*/ 691 h 1012"/>
                <a:gd name="T26" fmla="*/ 265 w 1011"/>
                <a:gd name="T27" fmla="*/ 798 h 1012"/>
                <a:gd name="T28" fmla="*/ 392 w 1011"/>
                <a:gd name="T29" fmla="*/ 866 h 1012"/>
                <a:gd name="T30" fmla="*/ 533 w 1011"/>
                <a:gd name="T31" fmla="*/ 882 h 1012"/>
                <a:gd name="T32" fmla="*/ 665 w 1011"/>
                <a:gd name="T33" fmla="*/ 848 h 1012"/>
                <a:gd name="T34" fmla="*/ 774 w 1011"/>
                <a:gd name="T35" fmla="*/ 772 h 1012"/>
                <a:gd name="T36" fmla="*/ 851 w 1011"/>
                <a:gd name="T37" fmla="*/ 659 h 1012"/>
                <a:gd name="T38" fmla="*/ 749 w 1011"/>
                <a:gd name="T39" fmla="*/ 569 h 1012"/>
                <a:gd name="T40" fmla="*/ 698 w 1011"/>
                <a:gd name="T41" fmla="*/ 668 h 1012"/>
                <a:gd name="T42" fmla="*/ 612 w 1011"/>
                <a:gd name="T43" fmla="*/ 735 h 1012"/>
                <a:gd name="T44" fmla="*/ 504 w 1011"/>
                <a:gd name="T45" fmla="*/ 759 h 1012"/>
                <a:gd name="T46" fmla="*/ 388 w 1011"/>
                <a:gd name="T47" fmla="*/ 730 h 1012"/>
                <a:gd name="T48" fmla="*/ 301 w 1011"/>
                <a:gd name="T49" fmla="*/ 656 h 1012"/>
                <a:gd name="T50" fmla="*/ 255 w 1011"/>
                <a:gd name="T51" fmla="*/ 547 h 1012"/>
                <a:gd name="T52" fmla="*/ 261 w 1011"/>
                <a:gd name="T53" fmla="*/ 445 h 1012"/>
                <a:gd name="T54" fmla="*/ 838 w 1011"/>
                <a:gd name="T55" fmla="*/ 327 h 1012"/>
                <a:gd name="T56" fmla="*/ 879 w 1011"/>
                <a:gd name="T57" fmla="*/ 443 h 1012"/>
                <a:gd name="T58" fmla="*/ 838 w 1011"/>
                <a:gd name="T59" fmla="*/ 327 h 1012"/>
                <a:gd name="T60" fmla="*/ 352 w 1011"/>
                <a:gd name="T61" fmla="*/ 160 h 1012"/>
                <a:gd name="T62" fmla="*/ 239 w 1011"/>
                <a:gd name="T63" fmla="*/ 238 h 1012"/>
                <a:gd name="T64" fmla="*/ 406 w 1011"/>
                <a:gd name="T65" fmla="*/ 274 h 1012"/>
                <a:gd name="T66" fmla="*/ 568 w 1011"/>
                <a:gd name="T67" fmla="*/ 132 h 1012"/>
                <a:gd name="T68" fmla="*/ 631 w 1011"/>
                <a:gd name="T69" fmla="*/ 288 h 1012"/>
                <a:gd name="T70" fmla="*/ 727 w 1011"/>
                <a:gd name="T71" fmla="*/ 199 h 1012"/>
                <a:gd name="T72" fmla="*/ 611 w 1011"/>
                <a:gd name="T73" fmla="*/ 143 h 1012"/>
                <a:gd name="T74" fmla="*/ 542 w 1011"/>
                <a:gd name="T75" fmla="*/ 1 h 1012"/>
                <a:gd name="T76" fmla="*/ 693 w 1011"/>
                <a:gd name="T77" fmla="*/ 37 h 1012"/>
                <a:gd name="T78" fmla="*/ 828 w 1011"/>
                <a:gd name="T79" fmla="*/ 117 h 1012"/>
                <a:gd name="T80" fmla="*/ 935 w 1011"/>
                <a:gd name="T81" fmla="*/ 242 h 1012"/>
                <a:gd name="T82" fmla="*/ 998 w 1011"/>
                <a:gd name="T83" fmla="*/ 396 h 1012"/>
                <a:gd name="T84" fmla="*/ 1007 w 1011"/>
                <a:gd name="T85" fmla="*/ 565 h 1012"/>
                <a:gd name="T86" fmla="*/ 959 w 1011"/>
                <a:gd name="T87" fmla="*/ 728 h 1012"/>
                <a:gd name="T88" fmla="*/ 863 w 1011"/>
                <a:gd name="T89" fmla="*/ 864 h 1012"/>
                <a:gd name="T90" fmla="*/ 727 w 1011"/>
                <a:gd name="T91" fmla="*/ 960 h 1012"/>
                <a:gd name="T92" fmla="*/ 564 w 1011"/>
                <a:gd name="T93" fmla="*/ 1009 h 1012"/>
                <a:gd name="T94" fmla="*/ 401 w 1011"/>
                <a:gd name="T95" fmla="*/ 1002 h 1012"/>
                <a:gd name="T96" fmla="*/ 255 w 1011"/>
                <a:gd name="T97" fmla="*/ 945 h 1012"/>
                <a:gd name="T98" fmla="*/ 130 w 1011"/>
                <a:gd name="T99" fmla="*/ 845 h 1012"/>
                <a:gd name="T100" fmla="*/ 43 w 1011"/>
                <a:gd name="T101" fmla="*/ 713 h 1012"/>
                <a:gd name="T102" fmla="*/ 3 w 1011"/>
                <a:gd name="T103" fmla="*/ 564 h 1012"/>
                <a:gd name="T104" fmla="*/ 9 w 1011"/>
                <a:gd name="T105" fmla="*/ 408 h 1012"/>
                <a:gd name="T106" fmla="*/ 64 w 1011"/>
                <a:gd name="T107" fmla="*/ 259 h 1012"/>
                <a:gd name="T108" fmla="*/ 94 w 1011"/>
                <a:gd name="T109" fmla="*/ 212 h 1012"/>
                <a:gd name="T110" fmla="*/ 195 w 1011"/>
                <a:gd name="T111" fmla="*/ 106 h 1012"/>
                <a:gd name="T112" fmla="*/ 338 w 1011"/>
                <a:gd name="T113" fmla="*/ 29 h 1012"/>
                <a:gd name="T114" fmla="*/ 490 w 1011"/>
                <a:gd name="T1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1" h="1012">
                  <a:moveTo>
                    <a:pt x="504" y="380"/>
                  </a:moveTo>
                  <a:lnTo>
                    <a:pt x="474" y="383"/>
                  </a:lnTo>
                  <a:lnTo>
                    <a:pt x="448" y="392"/>
                  </a:lnTo>
                  <a:lnTo>
                    <a:pt x="425" y="407"/>
                  </a:lnTo>
                  <a:lnTo>
                    <a:pt x="405" y="427"/>
                  </a:lnTo>
                  <a:lnTo>
                    <a:pt x="390" y="451"/>
                  </a:lnTo>
                  <a:lnTo>
                    <a:pt x="381" y="477"/>
                  </a:lnTo>
                  <a:lnTo>
                    <a:pt x="379" y="506"/>
                  </a:lnTo>
                  <a:lnTo>
                    <a:pt x="381" y="535"/>
                  </a:lnTo>
                  <a:lnTo>
                    <a:pt x="392" y="561"/>
                  </a:lnTo>
                  <a:lnTo>
                    <a:pt x="406" y="585"/>
                  </a:lnTo>
                  <a:lnTo>
                    <a:pt x="426" y="605"/>
                  </a:lnTo>
                  <a:lnTo>
                    <a:pt x="449" y="620"/>
                  </a:lnTo>
                  <a:lnTo>
                    <a:pt x="475" y="629"/>
                  </a:lnTo>
                  <a:lnTo>
                    <a:pt x="505" y="633"/>
                  </a:lnTo>
                  <a:lnTo>
                    <a:pt x="534" y="629"/>
                  </a:lnTo>
                  <a:lnTo>
                    <a:pt x="560" y="620"/>
                  </a:lnTo>
                  <a:lnTo>
                    <a:pt x="583" y="605"/>
                  </a:lnTo>
                  <a:lnTo>
                    <a:pt x="603" y="585"/>
                  </a:lnTo>
                  <a:lnTo>
                    <a:pt x="618" y="561"/>
                  </a:lnTo>
                  <a:lnTo>
                    <a:pt x="628" y="535"/>
                  </a:lnTo>
                  <a:lnTo>
                    <a:pt x="632" y="506"/>
                  </a:lnTo>
                  <a:lnTo>
                    <a:pt x="628" y="478"/>
                  </a:lnTo>
                  <a:lnTo>
                    <a:pt x="619" y="452"/>
                  </a:lnTo>
                  <a:lnTo>
                    <a:pt x="604" y="429"/>
                  </a:lnTo>
                  <a:lnTo>
                    <a:pt x="588" y="412"/>
                  </a:lnTo>
                  <a:lnTo>
                    <a:pt x="570" y="398"/>
                  </a:lnTo>
                  <a:lnTo>
                    <a:pt x="549" y="388"/>
                  </a:lnTo>
                  <a:lnTo>
                    <a:pt x="527" y="382"/>
                  </a:lnTo>
                  <a:lnTo>
                    <a:pt x="504" y="380"/>
                  </a:lnTo>
                  <a:close/>
                  <a:moveTo>
                    <a:pt x="164" y="340"/>
                  </a:moveTo>
                  <a:lnTo>
                    <a:pt x="148" y="380"/>
                  </a:lnTo>
                  <a:lnTo>
                    <a:pt x="135" y="421"/>
                  </a:lnTo>
                  <a:lnTo>
                    <a:pt x="128" y="463"/>
                  </a:lnTo>
                  <a:lnTo>
                    <a:pt x="126" y="506"/>
                  </a:lnTo>
                  <a:lnTo>
                    <a:pt x="130" y="555"/>
                  </a:lnTo>
                  <a:lnTo>
                    <a:pt x="139" y="603"/>
                  </a:lnTo>
                  <a:lnTo>
                    <a:pt x="154" y="649"/>
                  </a:lnTo>
                  <a:lnTo>
                    <a:pt x="174" y="691"/>
                  </a:lnTo>
                  <a:lnTo>
                    <a:pt x="201" y="730"/>
                  </a:lnTo>
                  <a:lnTo>
                    <a:pt x="231" y="766"/>
                  </a:lnTo>
                  <a:lnTo>
                    <a:pt x="265" y="798"/>
                  </a:lnTo>
                  <a:lnTo>
                    <a:pt x="304" y="826"/>
                  </a:lnTo>
                  <a:lnTo>
                    <a:pt x="347" y="849"/>
                  </a:lnTo>
                  <a:lnTo>
                    <a:pt x="392" y="866"/>
                  </a:lnTo>
                  <a:lnTo>
                    <a:pt x="440" y="877"/>
                  </a:lnTo>
                  <a:lnTo>
                    <a:pt x="487" y="883"/>
                  </a:lnTo>
                  <a:lnTo>
                    <a:pt x="533" y="882"/>
                  </a:lnTo>
                  <a:lnTo>
                    <a:pt x="579" y="876"/>
                  </a:lnTo>
                  <a:lnTo>
                    <a:pt x="622" y="865"/>
                  </a:lnTo>
                  <a:lnTo>
                    <a:pt x="665" y="848"/>
                  </a:lnTo>
                  <a:lnTo>
                    <a:pt x="704" y="827"/>
                  </a:lnTo>
                  <a:lnTo>
                    <a:pt x="741" y="802"/>
                  </a:lnTo>
                  <a:lnTo>
                    <a:pt x="774" y="772"/>
                  </a:lnTo>
                  <a:lnTo>
                    <a:pt x="804" y="737"/>
                  </a:lnTo>
                  <a:lnTo>
                    <a:pt x="829" y="700"/>
                  </a:lnTo>
                  <a:lnTo>
                    <a:pt x="851" y="659"/>
                  </a:lnTo>
                  <a:lnTo>
                    <a:pt x="867" y="615"/>
                  </a:lnTo>
                  <a:lnTo>
                    <a:pt x="879" y="569"/>
                  </a:lnTo>
                  <a:lnTo>
                    <a:pt x="749" y="569"/>
                  </a:lnTo>
                  <a:lnTo>
                    <a:pt x="736" y="605"/>
                  </a:lnTo>
                  <a:lnTo>
                    <a:pt x="719" y="638"/>
                  </a:lnTo>
                  <a:lnTo>
                    <a:pt x="698" y="668"/>
                  </a:lnTo>
                  <a:lnTo>
                    <a:pt x="673" y="695"/>
                  </a:lnTo>
                  <a:lnTo>
                    <a:pt x="644" y="716"/>
                  </a:lnTo>
                  <a:lnTo>
                    <a:pt x="612" y="735"/>
                  </a:lnTo>
                  <a:lnTo>
                    <a:pt x="578" y="748"/>
                  </a:lnTo>
                  <a:lnTo>
                    <a:pt x="542" y="756"/>
                  </a:lnTo>
                  <a:lnTo>
                    <a:pt x="504" y="759"/>
                  </a:lnTo>
                  <a:lnTo>
                    <a:pt x="463" y="756"/>
                  </a:lnTo>
                  <a:lnTo>
                    <a:pt x="424" y="746"/>
                  </a:lnTo>
                  <a:lnTo>
                    <a:pt x="388" y="730"/>
                  </a:lnTo>
                  <a:lnTo>
                    <a:pt x="355" y="710"/>
                  </a:lnTo>
                  <a:lnTo>
                    <a:pt x="326" y="684"/>
                  </a:lnTo>
                  <a:lnTo>
                    <a:pt x="301" y="656"/>
                  </a:lnTo>
                  <a:lnTo>
                    <a:pt x="280" y="622"/>
                  </a:lnTo>
                  <a:lnTo>
                    <a:pt x="265" y="585"/>
                  </a:lnTo>
                  <a:lnTo>
                    <a:pt x="255" y="547"/>
                  </a:lnTo>
                  <a:lnTo>
                    <a:pt x="253" y="506"/>
                  </a:lnTo>
                  <a:lnTo>
                    <a:pt x="254" y="475"/>
                  </a:lnTo>
                  <a:lnTo>
                    <a:pt x="261" y="445"/>
                  </a:lnTo>
                  <a:lnTo>
                    <a:pt x="270" y="415"/>
                  </a:lnTo>
                  <a:lnTo>
                    <a:pt x="164" y="340"/>
                  </a:lnTo>
                  <a:close/>
                  <a:moveTo>
                    <a:pt x="838" y="327"/>
                  </a:moveTo>
                  <a:lnTo>
                    <a:pt x="736" y="406"/>
                  </a:lnTo>
                  <a:lnTo>
                    <a:pt x="749" y="443"/>
                  </a:lnTo>
                  <a:lnTo>
                    <a:pt x="879" y="443"/>
                  </a:lnTo>
                  <a:lnTo>
                    <a:pt x="870" y="403"/>
                  </a:lnTo>
                  <a:lnTo>
                    <a:pt x="856" y="363"/>
                  </a:lnTo>
                  <a:lnTo>
                    <a:pt x="838" y="327"/>
                  </a:lnTo>
                  <a:close/>
                  <a:moveTo>
                    <a:pt x="442" y="132"/>
                  </a:moveTo>
                  <a:lnTo>
                    <a:pt x="396" y="144"/>
                  </a:lnTo>
                  <a:lnTo>
                    <a:pt x="352" y="160"/>
                  </a:lnTo>
                  <a:lnTo>
                    <a:pt x="311" y="181"/>
                  </a:lnTo>
                  <a:lnTo>
                    <a:pt x="273" y="207"/>
                  </a:lnTo>
                  <a:lnTo>
                    <a:pt x="239" y="238"/>
                  </a:lnTo>
                  <a:lnTo>
                    <a:pt x="343" y="313"/>
                  </a:lnTo>
                  <a:lnTo>
                    <a:pt x="373" y="291"/>
                  </a:lnTo>
                  <a:lnTo>
                    <a:pt x="406" y="274"/>
                  </a:lnTo>
                  <a:lnTo>
                    <a:pt x="442" y="262"/>
                  </a:lnTo>
                  <a:lnTo>
                    <a:pt x="442" y="132"/>
                  </a:lnTo>
                  <a:close/>
                  <a:moveTo>
                    <a:pt x="568" y="132"/>
                  </a:moveTo>
                  <a:lnTo>
                    <a:pt x="568" y="262"/>
                  </a:lnTo>
                  <a:lnTo>
                    <a:pt x="600" y="273"/>
                  </a:lnTo>
                  <a:lnTo>
                    <a:pt x="631" y="288"/>
                  </a:lnTo>
                  <a:lnTo>
                    <a:pt x="658" y="307"/>
                  </a:lnTo>
                  <a:lnTo>
                    <a:pt x="760" y="228"/>
                  </a:lnTo>
                  <a:lnTo>
                    <a:pt x="727" y="199"/>
                  </a:lnTo>
                  <a:lnTo>
                    <a:pt x="690" y="176"/>
                  </a:lnTo>
                  <a:lnTo>
                    <a:pt x="651" y="156"/>
                  </a:lnTo>
                  <a:lnTo>
                    <a:pt x="611" y="143"/>
                  </a:lnTo>
                  <a:lnTo>
                    <a:pt x="568" y="132"/>
                  </a:lnTo>
                  <a:close/>
                  <a:moveTo>
                    <a:pt x="490" y="0"/>
                  </a:moveTo>
                  <a:lnTo>
                    <a:pt x="542" y="1"/>
                  </a:lnTo>
                  <a:lnTo>
                    <a:pt x="594" y="8"/>
                  </a:lnTo>
                  <a:lnTo>
                    <a:pt x="644" y="20"/>
                  </a:lnTo>
                  <a:lnTo>
                    <a:pt x="693" y="37"/>
                  </a:lnTo>
                  <a:lnTo>
                    <a:pt x="741" y="59"/>
                  </a:lnTo>
                  <a:lnTo>
                    <a:pt x="786" y="85"/>
                  </a:lnTo>
                  <a:lnTo>
                    <a:pt x="828" y="117"/>
                  </a:lnTo>
                  <a:lnTo>
                    <a:pt x="867" y="154"/>
                  </a:lnTo>
                  <a:lnTo>
                    <a:pt x="904" y="196"/>
                  </a:lnTo>
                  <a:lnTo>
                    <a:pt x="935" y="242"/>
                  </a:lnTo>
                  <a:lnTo>
                    <a:pt x="963" y="291"/>
                  </a:lnTo>
                  <a:lnTo>
                    <a:pt x="983" y="342"/>
                  </a:lnTo>
                  <a:lnTo>
                    <a:pt x="998" y="396"/>
                  </a:lnTo>
                  <a:lnTo>
                    <a:pt x="1007" y="450"/>
                  </a:lnTo>
                  <a:lnTo>
                    <a:pt x="1011" y="506"/>
                  </a:lnTo>
                  <a:lnTo>
                    <a:pt x="1007" y="565"/>
                  </a:lnTo>
                  <a:lnTo>
                    <a:pt x="997" y="622"/>
                  </a:lnTo>
                  <a:lnTo>
                    <a:pt x="981" y="676"/>
                  </a:lnTo>
                  <a:lnTo>
                    <a:pt x="959" y="728"/>
                  </a:lnTo>
                  <a:lnTo>
                    <a:pt x="932" y="777"/>
                  </a:lnTo>
                  <a:lnTo>
                    <a:pt x="899" y="822"/>
                  </a:lnTo>
                  <a:lnTo>
                    <a:pt x="863" y="864"/>
                  </a:lnTo>
                  <a:lnTo>
                    <a:pt x="821" y="900"/>
                  </a:lnTo>
                  <a:lnTo>
                    <a:pt x="775" y="933"/>
                  </a:lnTo>
                  <a:lnTo>
                    <a:pt x="727" y="960"/>
                  </a:lnTo>
                  <a:lnTo>
                    <a:pt x="675" y="982"/>
                  </a:lnTo>
                  <a:lnTo>
                    <a:pt x="620" y="998"/>
                  </a:lnTo>
                  <a:lnTo>
                    <a:pt x="564" y="1009"/>
                  </a:lnTo>
                  <a:lnTo>
                    <a:pt x="505" y="1012"/>
                  </a:lnTo>
                  <a:lnTo>
                    <a:pt x="452" y="1010"/>
                  </a:lnTo>
                  <a:lnTo>
                    <a:pt x="401" y="1002"/>
                  </a:lnTo>
                  <a:lnTo>
                    <a:pt x="350" y="988"/>
                  </a:lnTo>
                  <a:lnTo>
                    <a:pt x="302" y="969"/>
                  </a:lnTo>
                  <a:lnTo>
                    <a:pt x="255" y="945"/>
                  </a:lnTo>
                  <a:lnTo>
                    <a:pt x="210" y="918"/>
                  </a:lnTo>
                  <a:lnTo>
                    <a:pt x="168" y="883"/>
                  </a:lnTo>
                  <a:lnTo>
                    <a:pt x="130" y="845"/>
                  </a:lnTo>
                  <a:lnTo>
                    <a:pt x="96" y="804"/>
                  </a:lnTo>
                  <a:lnTo>
                    <a:pt x="68" y="759"/>
                  </a:lnTo>
                  <a:lnTo>
                    <a:pt x="43" y="713"/>
                  </a:lnTo>
                  <a:lnTo>
                    <a:pt x="25" y="665"/>
                  </a:lnTo>
                  <a:lnTo>
                    <a:pt x="11" y="614"/>
                  </a:lnTo>
                  <a:lnTo>
                    <a:pt x="3" y="564"/>
                  </a:lnTo>
                  <a:lnTo>
                    <a:pt x="0" y="512"/>
                  </a:lnTo>
                  <a:lnTo>
                    <a:pt x="2" y="460"/>
                  </a:lnTo>
                  <a:lnTo>
                    <a:pt x="9" y="408"/>
                  </a:lnTo>
                  <a:lnTo>
                    <a:pt x="22" y="357"/>
                  </a:lnTo>
                  <a:lnTo>
                    <a:pt x="40" y="307"/>
                  </a:lnTo>
                  <a:lnTo>
                    <a:pt x="64" y="259"/>
                  </a:lnTo>
                  <a:lnTo>
                    <a:pt x="94" y="212"/>
                  </a:lnTo>
                  <a:lnTo>
                    <a:pt x="146" y="248"/>
                  </a:lnTo>
                  <a:lnTo>
                    <a:pt x="94" y="212"/>
                  </a:lnTo>
                  <a:lnTo>
                    <a:pt x="125" y="174"/>
                  </a:lnTo>
                  <a:lnTo>
                    <a:pt x="158" y="138"/>
                  </a:lnTo>
                  <a:lnTo>
                    <a:pt x="195" y="106"/>
                  </a:lnTo>
                  <a:lnTo>
                    <a:pt x="241" y="75"/>
                  </a:lnTo>
                  <a:lnTo>
                    <a:pt x="288" y="49"/>
                  </a:lnTo>
                  <a:lnTo>
                    <a:pt x="338" y="29"/>
                  </a:lnTo>
                  <a:lnTo>
                    <a:pt x="388" y="14"/>
                  </a:lnTo>
                  <a:lnTo>
                    <a:pt x="439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-6774" y="5274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6774" y="5358"/>
              <a:ext cx="273" cy="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-6774" y="5443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6774" y="5527"/>
              <a:ext cx="147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7196" y="6033"/>
              <a:ext cx="106" cy="148"/>
            </a:xfrm>
            <a:custGeom>
              <a:avLst/>
              <a:gdLst>
                <a:gd name="T0" fmla="*/ 126 w 316"/>
                <a:gd name="T1" fmla="*/ 127 h 443"/>
                <a:gd name="T2" fmla="*/ 126 w 316"/>
                <a:gd name="T3" fmla="*/ 317 h 443"/>
                <a:gd name="T4" fmla="*/ 189 w 316"/>
                <a:gd name="T5" fmla="*/ 317 h 443"/>
                <a:gd name="T6" fmla="*/ 189 w 316"/>
                <a:gd name="T7" fmla="*/ 127 h 443"/>
                <a:gd name="T8" fmla="*/ 126 w 316"/>
                <a:gd name="T9" fmla="*/ 127 h 443"/>
                <a:gd name="T10" fmla="*/ 63 w 316"/>
                <a:gd name="T11" fmla="*/ 0 h 443"/>
                <a:gd name="T12" fmla="*/ 253 w 316"/>
                <a:gd name="T13" fmla="*/ 0 h 443"/>
                <a:gd name="T14" fmla="*/ 272 w 316"/>
                <a:gd name="T15" fmla="*/ 4 h 443"/>
                <a:gd name="T16" fmla="*/ 289 w 316"/>
                <a:gd name="T17" fmla="*/ 13 h 443"/>
                <a:gd name="T18" fmla="*/ 303 w 316"/>
                <a:gd name="T19" fmla="*/ 27 h 443"/>
                <a:gd name="T20" fmla="*/ 312 w 316"/>
                <a:gd name="T21" fmla="*/ 44 h 443"/>
                <a:gd name="T22" fmla="*/ 316 w 316"/>
                <a:gd name="T23" fmla="*/ 64 h 443"/>
                <a:gd name="T24" fmla="*/ 316 w 316"/>
                <a:gd name="T25" fmla="*/ 380 h 443"/>
                <a:gd name="T26" fmla="*/ 312 w 316"/>
                <a:gd name="T27" fmla="*/ 399 h 443"/>
                <a:gd name="T28" fmla="*/ 303 w 316"/>
                <a:gd name="T29" fmla="*/ 417 h 443"/>
                <a:gd name="T30" fmla="*/ 289 w 316"/>
                <a:gd name="T31" fmla="*/ 430 h 443"/>
                <a:gd name="T32" fmla="*/ 272 w 316"/>
                <a:gd name="T33" fmla="*/ 440 h 443"/>
                <a:gd name="T34" fmla="*/ 253 w 316"/>
                <a:gd name="T35" fmla="*/ 443 h 443"/>
                <a:gd name="T36" fmla="*/ 63 w 316"/>
                <a:gd name="T37" fmla="*/ 443 h 443"/>
                <a:gd name="T38" fmla="*/ 42 w 316"/>
                <a:gd name="T39" fmla="*/ 440 h 443"/>
                <a:gd name="T40" fmla="*/ 25 w 316"/>
                <a:gd name="T41" fmla="*/ 430 h 443"/>
                <a:gd name="T42" fmla="*/ 11 w 316"/>
                <a:gd name="T43" fmla="*/ 417 h 443"/>
                <a:gd name="T44" fmla="*/ 2 w 316"/>
                <a:gd name="T45" fmla="*/ 399 h 443"/>
                <a:gd name="T46" fmla="*/ 0 w 316"/>
                <a:gd name="T47" fmla="*/ 380 h 443"/>
                <a:gd name="T48" fmla="*/ 0 w 316"/>
                <a:gd name="T49" fmla="*/ 64 h 443"/>
                <a:gd name="T50" fmla="*/ 2 w 316"/>
                <a:gd name="T51" fmla="*/ 44 h 443"/>
                <a:gd name="T52" fmla="*/ 11 w 316"/>
                <a:gd name="T53" fmla="*/ 27 h 443"/>
                <a:gd name="T54" fmla="*/ 25 w 316"/>
                <a:gd name="T55" fmla="*/ 13 h 443"/>
                <a:gd name="T56" fmla="*/ 42 w 316"/>
                <a:gd name="T57" fmla="*/ 4 h 443"/>
                <a:gd name="T58" fmla="*/ 63 w 316"/>
                <a:gd name="T5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443">
                  <a:moveTo>
                    <a:pt x="126" y="127"/>
                  </a:moveTo>
                  <a:lnTo>
                    <a:pt x="126" y="317"/>
                  </a:lnTo>
                  <a:lnTo>
                    <a:pt x="189" y="317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380"/>
                  </a:lnTo>
                  <a:lnTo>
                    <a:pt x="312" y="399"/>
                  </a:lnTo>
                  <a:lnTo>
                    <a:pt x="303" y="417"/>
                  </a:lnTo>
                  <a:lnTo>
                    <a:pt x="289" y="430"/>
                  </a:lnTo>
                  <a:lnTo>
                    <a:pt x="272" y="440"/>
                  </a:lnTo>
                  <a:lnTo>
                    <a:pt x="253" y="443"/>
                  </a:lnTo>
                  <a:lnTo>
                    <a:pt x="63" y="443"/>
                  </a:lnTo>
                  <a:lnTo>
                    <a:pt x="42" y="440"/>
                  </a:lnTo>
                  <a:lnTo>
                    <a:pt x="25" y="430"/>
                  </a:lnTo>
                  <a:lnTo>
                    <a:pt x="11" y="417"/>
                  </a:lnTo>
                  <a:lnTo>
                    <a:pt x="2" y="399"/>
                  </a:lnTo>
                  <a:lnTo>
                    <a:pt x="0" y="380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7069" y="5949"/>
              <a:ext cx="105" cy="232"/>
            </a:xfrm>
            <a:custGeom>
              <a:avLst/>
              <a:gdLst>
                <a:gd name="T0" fmla="*/ 126 w 316"/>
                <a:gd name="T1" fmla="*/ 127 h 696"/>
                <a:gd name="T2" fmla="*/ 126 w 316"/>
                <a:gd name="T3" fmla="*/ 570 h 696"/>
                <a:gd name="T4" fmla="*/ 189 w 316"/>
                <a:gd name="T5" fmla="*/ 570 h 696"/>
                <a:gd name="T6" fmla="*/ 189 w 316"/>
                <a:gd name="T7" fmla="*/ 127 h 696"/>
                <a:gd name="T8" fmla="*/ 126 w 316"/>
                <a:gd name="T9" fmla="*/ 127 h 696"/>
                <a:gd name="T10" fmla="*/ 63 w 316"/>
                <a:gd name="T11" fmla="*/ 0 h 696"/>
                <a:gd name="T12" fmla="*/ 253 w 316"/>
                <a:gd name="T13" fmla="*/ 0 h 696"/>
                <a:gd name="T14" fmla="*/ 272 w 316"/>
                <a:gd name="T15" fmla="*/ 4 h 696"/>
                <a:gd name="T16" fmla="*/ 289 w 316"/>
                <a:gd name="T17" fmla="*/ 13 h 696"/>
                <a:gd name="T18" fmla="*/ 303 w 316"/>
                <a:gd name="T19" fmla="*/ 27 h 696"/>
                <a:gd name="T20" fmla="*/ 312 w 316"/>
                <a:gd name="T21" fmla="*/ 44 h 696"/>
                <a:gd name="T22" fmla="*/ 316 w 316"/>
                <a:gd name="T23" fmla="*/ 64 h 696"/>
                <a:gd name="T24" fmla="*/ 316 w 316"/>
                <a:gd name="T25" fmla="*/ 633 h 696"/>
                <a:gd name="T26" fmla="*/ 312 w 316"/>
                <a:gd name="T27" fmla="*/ 652 h 696"/>
                <a:gd name="T28" fmla="*/ 303 w 316"/>
                <a:gd name="T29" fmla="*/ 670 h 696"/>
                <a:gd name="T30" fmla="*/ 289 w 316"/>
                <a:gd name="T31" fmla="*/ 683 h 696"/>
                <a:gd name="T32" fmla="*/ 272 w 316"/>
                <a:gd name="T33" fmla="*/ 693 h 696"/>
                <a:gd name="T34" fmla="*/ 253 w 316"/>
                <a:gd name="T35" fmla="*/ 696 h 696"/>
                <a:gd name="T36" fmla="*/ 63 w 316"/>
                <a:gd name="T37" fmla="*/ 696 h 696"/>
                <a:gd name="T38" fmla="*/ 42 w 316"/>
                <a:gd name="T39" fmla="*/ 693 h 696"/>
                <a:gd name="T40" fmla="*/ 25 w 316"/>
                <a:gd name="T41" fmla="*/ 683 h 696"/>
                <a:gd name="T42" fmla="*/ 11 w 316"/>
                <a:gd name="T43" fmla="*/ 670 h 696"/>
                <a:gd name="T44" fmla="*/ 2 w 316"/>
                <a:gd name="T45" fmla="*/ 652 h 696"/>
                <a:gd name="T46" fmla="*/ 0 w 316"/>
                <a:gd name="T47" fmla="*/ 633 h 696"/>
                <a:gd name="T48" fmla="*/ 0 w 316"/>
                <a:gd name="T49" fmla="*/ 64 h 696"/>
                <a:gd name="T50" fmla="*/ 2 w 316"/>
                <a:gd name="T51" fmla="*/ 44 h 696"/>
                <a:gd name="T52" fmla="*/ 11 w 316"/>
                <a:gd name="T53" fmla="*/ 27 h 696"/>
                <a:gd name="T54" fmla="*/ 25 w 316"/>
                <a:gd name="T55" fmla="*/ 13 h 696"/>
                <a:gd name="T56" fmla="*/ 42 w 316"/>
                <a:gd name="T57" fmla="*/ 4 h 696"/>
                <a:gd name="T58" fmla="*/ 63 w 316"/>
                <a:gd name="T5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696">
                  <a:moveTo>
                    <a:pt x="126" y="127"/>
                  </a:moveTo>
                  <a:lnTo>
                    <a:pt x="126" y="570"/>
                  </a:lnTo>
                  <a:lnTo>
                    <a:pt x="189" y="570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633"/>
                  </a:lnTo>
                  <a:lnTo>
                    <a:pt x="312" y="652"/>
                  </a:lnTo>
                  <a:lnTo>
                    <a:pt x="303" y="670"/>
                  </a:lnTo>
                  <a:lnTo>
                    <a:pt x="289" y="683"/>
                  </a:lnTo>
                  <a:lnTo>
                    <a:pt x="272" y="693"/>
                  </a:lnTo>
                  <a:lnTo>
                    <a:pt x="253" y="696"/>
                  </a:lnTo>
                  <a:lnTo>
                    <a:pt x="63" y="696"/>
                  </a:lnTo>
                  <a:lnTo>
                    <a:pt x="42" y="693"/>
                  </a:lnTo>
                  <a:lnTo>
                    <a:pt x="25" y="683"/>
                  </a:lnTo>
                  <a:lnTo>
                    <a:pt x="11" y="670"/>
                  </a:lnTo>
                  <a:lnTo>
                    <a:pt x="2" y="652"/>
                  </a:lnTo>
                  <a:lnTo>
                    <a:pt x="0" y="633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-6943" y="5843"/>
              <a:ext cx="105" cy="338"/>
            </a:xfrm>
            <a:custGeom>
              <a:avLst/>
              <a:gdLst>
                <a:gd name="T0" fmla="*/ 126 w 316"/>
                <a:gd name="T1" fmla="*/ 127 h 1012"/>
                <a:gd name="T2" fmla="*/ 126 w 316"/>
                <a:gd name="T3" fmla="*/ 886 h 1012"/>
                <a:gd name="T4" fmla="*/ 190 w 316"/>
                <a:gd name="T5" fmla="*/ 886 h 1012"/>
                <a:gd name="T6" fmla="*/ 190 w 316"/>
                <a:gd name="T7" fmla="*/ 127 h 1012"/>
                <a:gd name="T8" fmla="*/ 126 w 316"/>
                <a:gd name="T9" fmla="*/ 127 h 1012"/>
                <a:gd name="T10" fmla="*/ 63 w 316"/>
                <a:gd name="T11" fmla="*/ 0 h 1012"/>
                <a:gd name="T12" fmla="*/ 253 w 316"/>
                <a:gd name="T13" fmla="*/ 0 h 1012"/>
                <a:gd name="T14" fmla="*/ 272 w 316"/>
                <a:gd name="T15" fmla="*/ 3 h 1012"/>
                <a:gd name="T16" fmla="*/ 290 w 316"/>
                <a:gd name="T17" fmla="*/ 13 h 1012"/>
                <a:gd name="T18" fmla="*/ 303 w 316"/>
                <a:gd name="T19" fmla="*/ 26 h 1012"/>
                <a:gd name="T20" fmla="*/ 313 w 316"/>
                <a:gd name="T21" fmla="*/ 44 h 1012"/>
                <a:gd name="T22" fmla="*/ 316 w 316"/>
                <a:gd name="T23" fmla="*/ 63 h 1012"/>
                <a:gd name="T24" fmla="*/ 316 w 316"/>
                <a:gd name="T25" fmla="*/ 949 h 1012"/>
                <a:gd name="T26" fmla="*/ 313 w 316"/>
                <a:gd name="T27" fmla="*/ 968 h 1012"/>
                <a:gd name="T28" fmla="*/ 303 w 316"/>
                <a:gd name="T29" fmla="*/ 986 h 1012"/>
                <a:gd name="T30" fmla="*/ 290 w 316"/>
                <a:gd name="T31" fmla="*/ 999 h 1012"/>
                <a:gd name="T32" fmla="*/ 272 w 316"/>
                <a:gd name="T33" fmla="*/ 1009 h 1012"/>
                <a:gd name="T34" fmla="*/ 253 w 316"/>
                <a:gd name="T35" fmla="*/ 1012 h 1012"/>
                <a:gd name="T36" fmla="*/ 63 w 316"/>
                <a:gd name="T37" fmla="*/ 1012 h 1012"/>
                <a:gd name="T38" fmla="*/ 43 w 316"/>
                <a:gd name="T39" fmla="*/ 1009 h 1012"/>
                <a:gd name="T40" fmla="*/ 25 w 316"/>
                <a:gd name="T41" fmla="*/ 999 h 1012"/>
                <a:gd name="T42" fmla="*/ 12 w 316"/>
                <a:gd name="T43" fmla="*/ 986 h 1012"/>
                <a:gd name="T44" fmla="*/ 2 w 316"/>
                <a:gd name="T45" fmla="*/ 968 h 1012"/>
                <a:gd name="T46" fmla="*/ 0 w 316"/>
                <a:gd name="T47" fmla="*/ 949 h 1012"/>
                <a:gd name="T48" fmla="*/ 0 w 316"/>
                <a:gd name="T49" fmla="*/ 63 h 1012"/>
                <a:gd name="T50" fmla="*/ 2 w 316"/>
                <a:gd name="T51" fmla="*/ 44 h 1012"/>
                <a:gd name="T52" fmla="*/ 12 w 316"/>
                <a:gd name="T53" fmla="*/ 26 h 1012"/>
                <a:gd name="T54" fmla="*/ 25 w 316"/>
                <a:gd name="T55" fmla="*/ 13 h 1012"/>
                <a:gd name="T56" fmla="*/ 43 w 316"/>
                <a:gd name="T57" fmla="*/ 3 h 1012"/>
                <a:gd name="T58" fmla="*/ 63 w 316"/>
                <a:gd name="T5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012">
                  <a:moveTo>
                    <a:pt x="126" y="127"/>
                  </a:moveTo>
                  <a:lnTo>
                    <a:pt x="126" y="886"/>
                  </a:lnTo>
                  <a:lnTo>
                    <a:pt x="190" y="886"/>
                  </a:lnTo>
                  <a:lnTo>
                    <a:pt x="190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3"/>
                  </a:lnTo>
                  <a:lnTo>
                    <a:pt x="290" y="13"/>
                  </a:lnTo>
                  <a:lnTo>
                    <a:pt x="303" y="26"/>
                  </a:lnTo>
                  <a:lnTo>
                    <a:pt x="313" y="44"/>
                  </a:lnTo>
                  <a:lnTo>
                    <a:pt x="316" y="63"/>
                  </a:lnTo>
                  <a:lnTo>
                    <a:pt x="316" y="949"/>
                  </a:lnTo>
                  <a:lnTo>
                    <a:pt x="313" y="968"/>
                  </a:lnTo>
                  <a:lnTo>
                    <a:pt x="303" y="986"/>
                  </a:lnTo>
                  <a:lnTo>
                    <a:pt x="290" y="999"/>
                  </a:lnTo>
                  <a:lnTo>
                    <a:pt x="272" y="1009"/>
                  </a:lnTo>
                  <a:lnTo>
                    <a:pt x="253" y="1012"/>
                  </a:lnTo>
                  <a:lnTo>
                    <a:pt x="63" y="1012"/>
                  </a:lnTo>
                  <a:lnTo>
                    <a:pt x="43" y="1009"/>
                  </a:lnTo>
                  <a:lnTo>
                    <a:pt x="25" y="999"/>
                  </a:lnTo>
                  <a:lnTo>
                    <a:pt x="12" y="986"/>
                  </a:lnTo>
                  <a:lnTo>
                    <a:pt x="2" y="968"/>
                  </a:lnTo>
                  <a:lnTo>
                    <a:pt x="0" y="949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6817" y="5738"/>
              <a:ext cx="106" cy="443"/>
            </a:xfrm>
            <a:custGeom>
              <a:avLst/>
              <a:gdLst>
                <a:gd name="T0" fmla="*/ 127 w 316"/>
                <a:gd name="T1" fmla="*/ 126 h 1328"/>
                <a:gd name="T2" fmla="*/ 127 w 316"/>
                <a:gd name="T3" fmla="*/ 1202 h 1328"/>
                <a:gd name="T4" fmla="*/ 190 w 316"/>
                <a:gd name="T5" fmla="*/ 1202 h 1328"/>
                <a:gd name="T6" fmla="*/ 190 w 316"/>
                <a:gd name="T7" fmla="*/ 126 h 1328"/>
                <a:gd name="T8" fmla="*/ 127 w 316"/>
                <a:gd name="T9" fmla="*/ 126 h 1328"/>
                <a:gd name="T10" fmla="*/ 63 w 316"/>
                <a:gd name="T11" fmla="*/ 0 h 1328"/>
                <a:gd name="T12" fmla="*/ 253 w 316"/>
                <a:gd name="T13" fmla="*/ 0 h 1328"/>
                <a:gd name="T14" fmla="*/ 273 w 316"/>
                <a:gd name="T15" fmla="*/ 3 h 1328"/>
                <a:gd name="T16" fmla="*/ 290 w 316"/>
                <a:gd name="T17" fmla="*/ 12 h 1328"/>
                <a:gd name="T18" fmla="*/ 304 w 316"/>
                <a:gd name="T19" fmla="*/ 26 h 1328"/>
                <a:gd name="T20" fmla="*/ 313 w 316"/>
                <a:gd name="T21" fmla="*/ 43 h 1328"/>
                <a:gd name="T22" fmla="*/ 316 w 316"/>
                <a:gd name="T23" fmla="*/ 63 h 1328"/>
                <a:gd name="T24" fmla="*/ 316 w 316"/>
                <a:gd name="T25" fmla="*/ 1265 h 1328"/>
                <a:gd name="T26" fmla="*/ 313 w 316"/>
                <a:gd name="T27" fmla="*/ 1284 h 1328"/>
                <a:gd name="T28" fmla="*/ 304 w 316"/>
                <a:gd name="T29" fmla="*/ 1302 h 1328"/>
                <a:gd name="T30" fmla="*/ 290 w 316"/>
                <a:gd name="T31" fmla="*/ 1315 h 1328"/>
                <a:gd name="T32" fmla="*/ 273 w 316"/>
                <a:gd name="T33" fmla="*/ 1325 h 1328"/>
                <a:gd name="T34" fmla="*/ 253 w 316"/>
                <a:gd name="T35" fmla="*/ 1328 h 1328"/>
                <a:gd name="T36" fmla="*/ 63 w 316"/>
                <a:gd name="T37" fmla="*/ 1328 h 1328"/>
                <a:gd name="T38" fmla="*/ 43 w 316"/>
                <a:gd name="T39" fmla="*/ 1325 h 1328"/>
                <a:gd name="T40" fmla="*/ 25 w 316"/>
                <a:gd name="T41" fmla="*/ 1315 h 1328"/>
                <a:gd name="T42" fmla="*/ 12 w 316"/>
                <a:gd name="T43" fmla="*/ 1302 h 1328"/>
                <a:gd name="T44" fmla="*/ 3 w 316"/>
                <a:gd name="T45" fmla="*/ 1284 h 1328"/>
                <a:gd name="T46" fmla="*/ 0 w 316"/>
                <a:gd name="T47" fmla="*/ 1265 h 1328"/>
                <a:gd name="T48" fmla="*/ 0 w 316"/>
                <a:gd name="T49" fmla="*/ 63 h 1328"/>
                <a:gd name="T50" fmla="*/ 3 w 316"/>
                <a:gd name="T51" fmla="*/ 43 h 1328"/>
                <a:gd name="T52" fmla="*/ 12 w 316"/>
                <a:gd name="T53" fmla="*/ 26 h 1328"/>
                <a:gd name="T54" fmla="*/ 25 w 316"/>
                <a:gd name="T55" fmla="*/ 12 h 1328"/>
                <a:gd name="T56" fmla="*/ 43 w 316"/>
                <a:gd name="T57" fmla="*/ 3 h 1328"/>
                <a:gd name="T58" fmla="*/ 63 w 316"/>
                <a:gd name="T59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328">
                  <a:moveTo>
                    <a:pt x="127" y="126"/>
                  </a:moveTo>
                  <a:lnTo>
                    <a:pt x="127" y="1202"/>
                  </a:lnTo>
                  <a:lnTo>
                    <a:pt x="190" y="1202"/>
                  </a:lnTo>
                  <a:lnTo>
                    <a:pt x="190" y="126"/>
                  </a:lnTo>
                  <a:lnTo>
                    <a:pt x="127" y="126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3" y="3"/>
                  </a:lnTo>
                  <a:lnTo>
                    <a:pt x="290" y="12"/>
                  </a:lnTo>
                  <a:lnTo>
                    <a:pt x="304" y="26"/>
                  </a:lnTo>
                  <a:lnTo>
                    <a:pt x="313" y="43"/>
                  </a:lnTo>
                  <a:lnTo>
                    <a:pt x="316" y="63"/>
                  </a:lnTo>
                  <a:lnTo>
                    <a:pt x="316" y="1265"/>
                  </a:lnTo>
                  <a:lnTo>
                    <a:pt x="313" y="1284"/>
                  </a:lnTo>
                  <a:lnTo>
                    <a:pt x="304" y="1302"/>
                  </a:lnTo>
                  <a:lnTo>
                    <a:pt x="290" y="1315"/>
                  </a:lnTo>
                  <a:lnTo>
                    <a:pt x="273" y="1325"/>
                  </a:lnTo>
                  <a:lnTo>
                    <a:pt x="253" y="1328"/>
                  </a:lnTo>
                  <a:lnTo>
                    <a:pt x="63" y="1328"/>
                  </a:lnTo>
                  <a:lnTo>
                    <a:pt x="43" y="1325"/>
                  </a:lnTo>
                  <a:lnTo>
                    <a:pt x="25" y="1315"/>
                  </a:lnTo>
                  <a:lnTo>
                    <a:pt x="12" y="1302"/>
                  </a:lnTo>
                  <a:lnTo>
                    <a:pt x="3" y="1284"/>
                  </a:lnTo>
                  <a:lnTo>
                    <a:pt x="0" y="1265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-7196" y="5633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-7196" y="5696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-7196" y="5759"/>
              <a:ext cx="85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72"/>
          <p:cNvGrpSpPr/>
          <p:nvPr/>
        </p:nvGrpSpPr>
        <p:grpSpPr>
          <a:xfrm>
            <a:off x="6737581" y="4468587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05"/>
          <p:cNvGrpSpPr/>
          <p:nvPr/>
        </p:nvGrpSpPr>
        <p:grpSpPr>
          <a:xfrm>
            <a:off x="541773" y="4415532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Прямоугольник 139"/>
          <p:cNvSpPr/>
          <p:nvPr/>
        </p:nvSpPr>
        <p:spPr>
          <a:xfrm>
            <a:off x="1727200" y="3831771"/>
            <a:ext cx="53848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Сроки пересдачи:     </a:t>
            </a:r>
            <a:r>
              <a:rPr lang="ru-RU" sz="2000" b="1" dirty="0" smtClean="0"/>
              <a:t>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/>
              <a:t>февраля 2023 года</a:t>
            </a:r>
          </a:p>
          <a:p>
            <a:pPr>
              <a:defRPr/>
            </a:pPr>
            <a:r>
              <a:rPr lang="ru-RU" sz="2000" b="1" dirty="0" smtClean="0"/>
              <a:t>                                        3 мая 2023 года </a:t>
            </a:r>
          </a:p>
          <a:p>
            <a:pPr algn="ctr"/>
            <a:endParaRPr lang="ru-RU" sz="1900" dirty="0" smtClean="0">
              <a:solidFill>
                <a:srgbClr val="FF0000"/>
              </a:solidFill>
            </a:endParaRPr>
          </a:p>
        </p:txBody>
      </p:sp>
      <p:grpSp>
        <p:nvGrpSpPr>
          <p:cNvPr id="7" name="Группа 140"/>
          <p:cNvGrpSpPr/>
          <p:nvPr/>
        </p:nvGrpSpPr>
        <p:grpSpPr>
          <a:xfrm>
            <a:off x="7878745" y="249933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1" name="Прямоугольник 140"/>
          <p:cNvSpPr/>
          <p:nvPr/>
        </p:nvSpPr>
        <p:spPr>
          <a:xfrm>
            <a:off x="1146629" y="1240973"/>
            <a:ext cx="7213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ts val="1200"/>
              </a:spcBef>
              <a:buClr>
                <a:schemeClr val="accent2"/>
              </a:buClr>
              <a:buSzPct val="170000"/>
            </a:pPr>
            <a:r>
              <a:rPr lang="ru-RU" sz="2500" dirty="0" smtClean="0"/>
              <a:t>Повторно допускаются к написанию итогового сочинения (изложения) :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 smtClean="0"/>
              <a:t>обучающиеся, получившие </a:t>
            </a:r>
            <a:r>
              <a:rPr lang="ru-RU" b="1" dirty="0" smtClean="0">
                <a:solidFill>
                  <a:srgbClr val="C00000"/>
                </a:solidFill>
              </a:rPr>
              <a:t>«незачет»;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 smtClean="0"/>
              <a:t>участники, не 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 smtClean="0"/>
              <a:t>участники, не завершившие написание итогового сочинения (изложения) по уважительным причинам.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174" name="Freeform 18"/>
          <p:cNvSpPr>
            <a:spLocks noEditPoints="1"/>
          </p:cNvSpPr>
          <p:nvPr/>
        </p:nvSpPr>
        <p:spPr bwMode="auto">
          <a:xfrm>
            <a:off x="606830" y="2416629"/>
            <a:ext cx="547056" cy="367025"/>
          </a:xfrm>
          <a:custGeom>
            <a:avLst/>
            <a:gdLst>
              <a:gd name="T0" fmla="*/ 850 w 3585"/>
              <a:gd name="T1" fmla="*/ 3361 h 3585"/>
              <a:gd name="T2" fmla="*/ 1013 w 3585"/>
              <a:gd name="T3" fmla="*/ 3207 h 3585"/>
              <a:gd name="T4" fmla="*/ 2094 w 3585"/>
              <a:gd name="T5" fmla="*/ 857 h 3585"/>
              <a:gd name="T6" fmla="*/ 2739 w 3585"/>
              <a:gd name="T7" fmla="*/ 270 h 3585"/>
              <a:gd name="T8" fmla="*/ 2647 w 3585"/>
              <a:gd name="T9" fmla="*/ 304 h 3585"/>
              <a:gd name="T10" fmla="*/ 3297 w 3585"/>
              <a:gd name="T11" fmla="*/ 917 h 3585"/>
              <a:gd name="T12" fmla="*/ 3308 w 3585"/>
              <a:gd name="T13" fmla="*/ 821 h 3585"/>
              <a:gd name="T14" fmla="*/ 2786 w 3585"/>
              <a:gd name="T15" fmla="*/ 287 h 3585"/>
              <a:gd name="T16" fmla="*/ 2761 w 3585"/>
              <a:gd name="T17" fmla="*/ 2 h 3585"/>
              <a:gd name="T18" fmla="*/ 2886 w 3585"/>
              <a:gd name="T19" fmla="*/ 65 h 3585"/>
              <a:gd name="T20" fmla="*/ 3574 w 3585"/>
              <a:gd name="T21" fmla="*/ 790 h 3585"/>
              <a:gd name="T22" fmla="*/ 3574 w 3585"/>
              <a:gd name="T23" fmla="*/ 926 h 3585"/>
              <a:gd name="T24" fmla="*/ 3517 w 3585"/>
              <a:gd name="T25" fmla="*/ 1019 h 3585"/>
              <a:gd name="T26" fmla="*/ 3468 w 3585"/>
              <a:gd name="T27" fmla="*/ 1067 h 3585"/>
              <a:gd name="T28" fmla="*/ 3362 w 3585"/>
              <a:gd name="T29" fmla="*/ 1173 h 3585"/>
              <a:gd name="T30" fmla="*/ 3209 w 3585"/>
              <a:gd name="T31" fmla="*/ 1326 h 3585"/>
              <a:gd name="T32" fmla="*/ 3016 w 3585"/>
              <a:gd name="T33" fmla="*/ 1520 h 3585"/>
              <a:gd name="T34" fmla="*/ 2794 w 3585"/>
              <a:gd name="T35" fmla="*/ 1741 h 3585"/>
              <a:gd name="T36" fmla="*/ 2551 w 3585"/>
              <a:gd name="T37" fmla="*/ 1984 h 3585"/>
              <a:gd name="T38" fmla="*/ 2298 w 3585"/>
              <a:gd name="T39" fmla="*/ 2238 h 3585"/>
              <a:gd name="T40" fmla="*/ 2043 w 3585"/>
              <a:gd name="T41" fmla="*/ 2493 h 3585"/>
              <a:gd name="T42" fmla="*/ 1796 w 3585"/>
              <a:gd name="T43" fmla="*/ 2740 h 3585"/>
              <a:gd name="T44" fmla="*/ 1565 w 3585"/>
              <a:gd name="T45" fmla="*/ 2970 h 3585"/>
              <a:gd name="T46" fmla="*/ 1360 w 3585"/>
              <a:gd name="T47" fmla="*/ 3175 h 3585"/>
              <a:gd name="T48" fmla="*/ 1191 w 3585"/>
              <a:gd name="T49" fmla="*/ 3344 h 3585"/>
              <a:gd name="T50" fmla="*/ 1067 w 3585"/>
              <a:gd name="T51" fmla="*/ 3468 h 3585"/>
              <a:gd name="T52" fmla="*/ 997 w 3585"/>
              <a:gd name="T53" fmla="*/ 3539 h 3585"/>
              <a:gd name="T54" fmla="*/ 951 w 3585"/>
              <a:gd name="T55" fmla="*/ 3574 h 3585"/>
              <a:gd name="T56" fmla="*/ 899 w 3585"/>
              <a:gd name="T57" fmla="*/ 3585 h 3585"/>
              <a:gd name="T58" fmla="*/ 63 w 3585"/>
              <a:gd name="T59" fmla="*/ 3574 h 3585"/>
              <a:gd name="T60" fmla="*/ 3 w 3585"/>
              <a:gd name="T61" fmla="*/ 3499 h 3585"/>
              <a:gd name="T62" fmla="*/ 1 w 3585"/>
              <a:gd name="T63" fmla="*/ 2677 h 3585"/>
              <a:gd name="T64" fmla="*/ 22 w 3585"/>
              <a:gd name="T65" fmla="*/ 2616 h 3585"/>
              <a:gd name="T66" fmla="*/ 57 w 3585"/>
              <a:gd name="T67" fmla="*/ 2577 h 3585"/>
              <a:gd name="T68" fmla="*/ 142 w 3585"/>
              <a:gd name="T69" fmla="*/ 2493 h 3585"/>
              <a:gd name="T70" fmla="*/ 278 w 3585"/>
              <a:gd name="T71" fmla="*/ 2357 h 3585"/>
              <a:gd name="T72" fmla="*/ 457 w 3585"/>
              <a:gd name="T73" fmla="*/ 2178 h 3585"/>
              <a:gd name="T74" fmla="*/ 668 w 3585"/>
              <a:gd name="T75" fmla="*/ 1966 h 3585"/>
              <a:gd name="T76" fmla="*/ 903 w 3585"/>
              <a:gd name="T77" fmla="*/ 1730 h 3585"/>
              <a:gd name="T78" fmla="*/ 1154 w 3585"/>
              <a:gd name="T79" fmla="*/ 1480 h 3585"/>
              <a:gd name="T80" fmla="*/ 1410 w 3585"/>
              <a:gd name="T81" fmla="*/ 1224 h 3585"/>
              <a:gd name="T82" fmla="*/ 1661 w 3585"/>
              <a:gd name="T83" fmla="*/ 972 h 3585"/>
              <a:gd name="T84" fmla="*/ 1899 w 3585"/>
              <a:gd name="T85" fmla="*/ 734 h 3585"/>
              <a:gd name="T86" fmla="*/ 2116 w 3585"/>
              <a:gd name="T87" fmla="*/ 518 h 3585"/>
              <a:gd name="T88" fmla="*/ 2300 w 3585"/>
              <a:gd name="T89" fmla="*/ 334 h 3585"/>
              <a:gd name="T90" fmla="*/ 2443 w 3585"/>
              <a:gd name="T91" fmla="*/ 191 h 3585"/>
              <a:gd name="T92" fmla="*/ 2536 w 3585"/>
              <a:gd name="T93" fmla="*/ 98 h 3585"/>
              <a:gd name="T94" fmla="*/ 2569 w 3585"/>
              <a:gd name="T95" fmla="*/ 65 h 3585"/>
              <a:gd name="T96" fmla="*/ 2693 w 3585"/>
              <a:gd name="T97" fmla="*/ 2 h 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85" h="3585">
                <a:moveTo>
                  <a:pt x="224" y="2735"/>
                </a:moveTo>
                <a:lnTo>
                  <a:pt x="224" y="3248"/>
                </a:lnTo>
                <a:lnTo>
                  <a:pt x="336" y="3361"/>
                </a:lnTo>
                <a:lnTo>
                  <a:pt x="850" y="3361"/>
                </a:lnTo>
                <a:lnTo>
                  <a:pt x="224" y="2735"/>
                </a:lnTo>
                <a:close/>
                <a:moveTo>
                  <a:pt x="1935" y="1016"/>
                </a:moveTo>
                <a:lnTo>
                  <a:pt x="378" y="2572"/>
                </a:lnTo>
                <a:lnTo>
                  <a:pt x="1013" y="3207"/>
                </a:lnTo>
                <a:lnTo>
                  <a:pt x="2569" y="1650"/>
                </a:lnTo>
                <a:lnTo>
                  <a:pt x="1935" y="1016"/>
                </a:lnTo>
                <a:close/>
                <a:moveTo>
                  <a:pt x="2251" y="700"/>
                </a:moveTo>
                <a:lnTo>
                  <a:pt x="2094" y="857"/>
                </a:lnTo>
                <a:lnTo>
                  <a:pt x="2727" y="1491"/>
                </a:lnTo>
                <a:lnTo>
                  <a:pt x="2886" y="1333"/>
                </a:lnTo>
                <a:lnTo>
                  <a:pt x="2251" y="700"/>
                </a:lnTo>
                <a:close/>
                <a:moveTo>
                  <a:pt x="2739" y="270"/>
                </a:moveTo>
                <a:lnTo>
                  <a:pt x="2715" y="270"/>
                </a:lnTo>
                <a:lnTo>
                  <a:pt x="2690" y="276"/>
                </a:lnTo>
                <a:lnTo>
                  <a:pt x="2668" y="287"/>
                </a:lnTo>
                <a:lnTo>
                  <a:pt x="2647" y="304"/>
                </a:lnTo>
                <a:lnTo>
                  <a:pt x="2410" y="541"/>
                </a:lnTo>
                <a:lnTo>
                  <a:pt x="3043" y="1174"/>
                </a:lnTo>
                <a:lnTo>
                  <a:pt x="3282" y="937"/>
                </a:lnTo>
                <a:lnTo>
                  <a:pt x="3297" y="917"/>
                </a:lnTo>
                <a:lnTo>
                  <a:pt x="3308" y="894"/>
                </a:lnTo>
                <a:lnTo>
                  <a:pt x="3314" y="870"/>
                </a:lnTo>
                <a:lnTo>
                  <a:pt x="3314" y="845"/>
                </a:lnTo>
                <a:lnTo>
                  <a:pt x="3308" y="821"/>
                </a:lnTo>
                <a:lnTo>
                  <a:pt x="3297" y="799"/>
                </a:lnTo>
                <a:lnTo>
                  <a:pt x="3282" y="778"/>
                </a:lnTo>
                <a:lnTo>
                  <a:pt x="2806" y="302"/>
                </a:lnTo>
                <a:lnTo>
                  <a:pt x="2786" y="287"/>
                </a:lnTo>
                <a:lnTo>
                  <a:pt x="2763" y="276"/>
                </a:lnTo>
                <a:lnTo>
                  <a:pt x="2739" y="270"/>
                </a:lnTo>
                <a:close/>
                <a:moveTo>
                  <a:pt x="2727" y="0"/>
                </a:moveTo>
                <a:lnTo>
                  <a:pt x="2761" y="2"/>
                </a:lnTo>
                <a:lnTo>
                  <a:pt x="2795" y="10"/>
                </a:lnTo>
                <a:lnTo>
                  <a:pt x="2827" y="23"/>
                </a:lnTo>
                <a:lnTo>
                  <a:pt x="2857" y="42"/>
                </a:lnTo>
                <a:lnTo>
                  <a:pt x="2886" y="65"/>
                </a:lnTo>
                <a:lnTo>
                  <a:pt x="3519" y="700"/>
                </a:lnTo>
                <a:lnTo>
                  <a:pt x="3543" y="727"/>
                </a:lnTo>
                <a:lnTo>
                  <a:pt x="3561" y="757"/>
                </a:lnTo>
                <a:lnTo>
                  <a:pt x="3574" y="790"/>
                </a:lnTo>
                <a:lnTo>
                  <a:pt x="3582" y="823"/>
                </a:lnTo>
                <a:lnTo>
                  <a:pt x="3585" y="857"/>
                </a:lnTo>
                <a:lnTo>
                  <a:pt x="3582" y="892"/>
                </a:lnTo>
                <a:lnTo>
                  <a:pt x="3574" y="926"/>
                </a:lnTo>
                <a:lnTo>
                  <a:pt x="3561" y="958"/>
                </a:lnTo>
                <a:lnTo>
                  <a:pt x="3543" y="988"/>
                </a:lnTo>
                <a:lnTo>
                  <a:pt x="3519" y="1016"/>
                </a:lnTo>
                <a:lnTo>
                  <a:pt x="3517" y="1019"/>
                </a:lnTo>
                <a:lnTo>
                  <a:pt x="3510" y="1024"/>
                </a:lnTo>
                <a:lnTo>
                  <a:pt x="3500" y="1035"/>
                </a:lnTo>
                <a:lnTo>
                  <a:pt x="3486" y="1048"/>
                </a:lnTo>
                <a:lnTo>
                  <a:pt x="3468" y="1067"/>
                </a:lnTo>
                <a:lnTo>
                  <a:pt x="3447" y="1088"/>
                </a:lnTo>
                <a:lnTo>
                  <a:pt x="3422" y="1113"/>
                </a:lnTo>
                <a:lnTo>
                  <a:pt x="3393" y="1141"/>
                </a:lnTo>
                <a:lnTo>
                  <a:pt x="3362" y="1173"/>
                </a:lnTo>
                <a:lnTo>
                  <a:pt x="3328" y="1207"/>
                </a:lnTo>
                <a:lnTo>
                  <a:pt x="3290" y="1245"/>
                </a:lnTo>
                <a:lnTo>
                  <a:pt x="3251" y="1284"/>
                </a:lnTo>
                <a:lnTo>
                  <a:pt x="3209" y="1326"/>
                </a:lnTo>
                <a:lnTo>
                  <a:pt x="3164" y="1372"/>
                </a:lnTo>
                <a:lnTo>
                  <a:pt x="3116" y="1419"/>
                </a:lnTo>
                <a:lnTo>
                  <a:pt x="3067" y="1468"/>
                </a:lnTo>
                <a:lnTo>
                  <a:pt x="3016" y="1520"/>
                </a:lnTo>
                <a:lnTo>
                  <a:pt x="2963" y="1572"/>
                </a:lnTo>
                <a:lnTo>
                  <a:pt x="2908" y="1628"/>
                </a:lnTo>
                <a:lnTo>
                  <a:pt x="2851" y="1684"/>
                </a:lnTo>
                <a:lnTo>
                  <a:pt x="2794" y="1741"/>
                </a:lnTo>
                <a:lnTo>
                  <a:pt x="2735" y="1801"/>
                </a:lnTo>
                <a:lnTo>
                  <a:pt x="2674" y="1860"/>
                </a:lnTo>
                <a:lnTo>
                  <a:pt x="2613" y="1922"/>
                </a:lnTo>
                <a:lnTo>
                  <a:pt x="2551" y="1984"/>
                </a:lnTo>
                <a:lnTo>
                  <a:pt x="2489" y="2047"/>
                </a:lnTo>
                <a:lnTo>
                  <a:pt x="2426" y="2110"/>
                </a:lnTo>
                <a:lnTo>
                  <a:pt x="2362" y="2174"/>
                </a:lnTo>
                <a:lnTo>
                  <a:pt x="2298" y="2238"/>
                </a:lnTo>
                <a:lnTo>
                  <a:pt x="2234" y="2302"/>
                </a:lnTo>
                <a:lnTo>
                  <a:pt x="2170" y="2365"/>
                </a:lnTo>
                <a:lnTo>
                  <a:pt x="2107" y="2429"/>
                </a:lnTo>
                <a:lnTo>
                  <a:pt x="2043" y="2493"/>
                </a:lnTo>
                <a:lnTo>
                  <a:pt x="1980" y="2556"/>
                </a:lnTo>
                <a:lnTo>
                  <a:pt x="1918" y="2617"/>
                </a:lnTo>
                <a:lnTo>
                  <a:pt x="1856" y="2679"/>
                </a:lnTo>
                <a:lnTo>
                  <a:pt x="1796" y="2740"/>
                </a:lnTo>
                <a:lnTo>
                  <a:pt x="1736" y="2799"/>
                </a:lnTo>
                <a:lnTo>
                  <a:pt x="1678" y="2858"/>
                </a:lnTo>
                <a:lnTo>
                  <a:pt x="1620" y="2915"/>
                </a:lnTo>
                <a:lnTo>
                  <a:pt x="1565" y="2970"/>
                </a:lnTo>
                <a:lnTo>
                  <a:pt x="1511" y="3024"/>
                </a:lnTo>
                <a:lnTo>
                  <a:pt x="1459" y="3076"/>
                </a:lnTo>
                <a:lnTo>
                  <a:pt x="1409" y="3127"/>
                </a:lnTo>
                <a:lnTo>
                  <a:pt x="1360" y="3175"/>
                </a:lnTo>
                <a:lnTo>
                  <a:pt x="1315" y="3221"/>
                </a:lnTo>
                <a:lnTo>
                  <a:pt x="1271" y="3264"/>
                </a:lnTo>
                <a:lnTo>
                  <a:pt x="1230" y="3306"/>
                </a:lnTo>
                <a:lnTo>
                  <a:pt x="1191" y="3344"/>
                </a:lnTo>
                <a:lnTo>
                  <a:pt x="1156" y="3380"/>
                </a:lnTo>
                <a:lnTo>
                  <a:pt x="1123" y="3413"/>
                </a:lnTo>
                <a:lnTo>
                  <a:pt x="1093" y="3442"/>
                </a:lnTo>
                <a:lnTo>
                  <a:pt x="1067" y="3468"/>
                </a:lnTo>
                <a:lnTo>
                  <a:pt x="1045" y="3491"/>
                </a:lnTo>
                <a:lnTo>
                  <a:pt x="1025" y="3511"/>
                </a:lnTo>
                <a:lnTo>
                  <a:pt x="1008" y="3527"/>
                </a:lnTo>
                <a:lnTo>
                  <a:pt x="997" y="3539"/>
                </a:lnTo>
                <a:lnTo>
                  <a:pt x="988" y="3547"/>
                </a:lnTo>
                <a:lnTo>
                  <a:pt x="985" y="3551"/>
                </a:lnTo>
                <a:lnTo>
                  <a:pt x="967" y="3565"/>
                </a:lnTo>
                <a:lnTo>
                  <a:pt x="951" y="3574"/>
                </a:lnTo>
                <a:lnTo>
                  <a:pt x="934" y="3581"/>
                </a:lnTo>
                <a:lnTo>
                  <a:pt x="919" y="3584"/>
                </a:lnTo>
                <a:lnTo>
                  <a:pt x="907" y="3585"/>
                </a:lnTo>
                <a:lnTo>
                  <a:pt x="899" y="3585"/>
                </a:lnTo>
                <a:lnTo>
                  <a:pt x="897" y="3585"/>
                </a:lnTo>
                <a:lnTo>
                  <a:pt x="112" y="3585"/>
                </a:lnTo>
                <a:lnTo>
                  <a:pt x="87" y="3582"/>
                </a:lnTo>
                <a:lnTo>
                  <a:pt x="63" y="3574"/>
                </a:lnTo>
                <a:lnTo>
                  <a:pt x="42" y="3561"/>
                </a:lnTo>
                <a:lnTo>
                  <a:pt x="25" y="3543"/>
                </a:lnTo>
                <a:lnTo>
                  <a:pt x="12" y="3522"/>
                </a:lnTo>
                <a:lnTo>
                  <a:pt x="3" y="3499"/>
                </a:lnTo>
                <a:lnTo>
                  <a:pt x="0" y="3472"/>
                </a:lnTo>
                <a:lnTo>
                  <a:pt x="0" y="2689"/>
                </a:lnTo>
                <a:lnTo>
                  <a:pt x="0" y="2686"/>
                </a:lnTo>
                <a:lnTo>
                  <a:pt x="1" y="2677"/>
                </a:lnTo>
                <a:lnTo>
                  <a:pt x="3" y="2665"/>
                </a:lnTo>
                <a:lnTo>
                  <a:pt x="7" y="2649"/>
                </a:lnTo>
                <a:lnTo>
                  <a:pt x="13" y="2633"/>
                </a:lnTo>
                <a:lnTo>
                  <a:pt x="22" y="2616"/>
                </a:lnTo>
                <a:lnTo>
                  <a:pt x="34" y="2601"/>
                </a:lnTo>
                <a:lnTo>
                  <a:pt x="37" y="2596"/>
                </a:lnTo>
                <a:lnTo>
                  <a:pt x="46" y="2589"/>
                </a:lnTo>
                <a:lnTo>
                  <a:pt x="57" y="2577"/>
                </a:lnTo>
                <a:lnTo>
                  <a:pt x="74" y="2561"/>
                </a:lnTo>
                <a:lnTo>
                  <a:pt x="93" y="2541"/>
                </a:lnTo>
                <a:lnTo>
                  <a:pt x="116" y="2519"/>
                </a:lnTo>
                <a:lnTo>
                  <a:pt x="142" y="2493"/>
                </a:lnTo>
                <a:lnTo>
                  <a:pt x="171" y="2463"/>
                </a:lnTo>
                <a:lnTo>
                  <a:pt x="204" y="2431"/>
                </a:lnTo>
                <a:lnTo>
                  <a:pt x="239" y="2394"/>
                </a:lnTo>
                <a:lnTo>
                  <a:pt x="278" y="2357"/>
                </a:lnTo>
                <a:lnTo>
                  <a:pt x="319" y="2315"/>
                </a:lnTo>
                <a:lnTo>
                  <a:pt x="363" y="2272"/>
                </a:lnTo>
                <a:lnTo>
                  <a:pt x="408" y="2226"/>
                </a:lnTo>
                <a:lnTo>
                  <a:pt x="457" y="2178"/>
                </a:lnTo>
                <a:lnTo>
                  <a:pt x="506" y="2127"/>
                </a:lnTo>
                <a:lnTo>
                  <a:pt x="559" y="2076"/>
                </a:lnTo>
                <a:lnTo>
                  <a:pt x="612" y="2022"/>
                </a:lnTo>
                <a:lnTo>
                  <a:pt x="668" y="1966"/>
                </a:lnTo>
                <a:lnTo>
                  <a:pt x="726" y="1909"/>
                </a:lnTo>
                <a:lnTo>
                  <a:pt x="783" y="1851"/>
                </a:lnTo>
                <a:lnTo>
                  <a:pt x="844" y="1791"/>
                </a:lnTo>
                <a:lnTo>
                  <a:pt x="903" y="1730"/>
                </a:lnTo>
                <a:lnTo>
                  <a:pt x="965" y="1668"/>
                </a:lnTo>
                <a:lnTo>
                  <a:pt x="1028" y="1607"/>
                </a:lnTo>
                <a:lnTo>
                  <a:pt x="1091" y="1544"/>
                </a:lnTo>
                <a:lnTo>
                  <a:pt x="1154" y="1480"/>
                </a:lnTo>
                <a:lnTo>
                  <a:pt x="1218" y="1416"/>
                </a:lnTo>
                <a:lnTo>
                  <a:pt x="1282" y="1352"/>
                </a:lnTo>
                <a:lnTo>
                  <a:pt x="1346" y="1288"/>
                </a:lnTo>
                <a:lnTo>
                  <a:pt x="1410" y="1224"/>
                </a:lnTo>
                <a:lnTo>
                  <a:pt x="1474" y="1161"/>
                </a:lnTo>
                <a:lnTo>
                  <a:pt x="1537" y="1097"/>
                </a:lnTo>
                <a:lnTo>
                  <a:pt x="1599" y="1035"/>
                </a:lnTo>
                <a:lnTo>
                  <a:pt x="1661" y="972"/>
                </a:lnTo>
                <a:lnTo>
                  <a:pt x="1723" y="912"/>
                </a:lnTo>
                <a:lnTo>
                  <a:pt x="1783" y="851"/>
                </a:lnTo>
                <a:lnTo>
                  <a:pt x="1842" y="792"/>
                </a:lnTo>
                <a:lnTo>
                  <a:pt x="1899" y="734"/>
                </a:lnTo>
                <a:lnTo>
                  <a:pt x="1957" y="678"/>
                </a:lnTo>
                <a:lnTo>
                  <a:pt x="2011" y="622"/>
                </a:lnTo>
                <a:lnTo>
                  <a:pt x="2065" y="570"/>
                </a:lnTo>
                <a:lnTo>
                  <a:pt x="2116" y="518"/>
                </a:lnTo>
                <a:lnTo>
                  <a:pt x="2165" y="469"/>
                </a:lnTo>
                <a:lnTo>
                  <a:pt x="2213" y="422"/>
                </a:lnTo>
                <a:lnTo>
                  <a:pt x="2258" y="376"/>
                </a:lnTo>
                <a:lnTo>
                  <a:pt x="2300" y="334"/>
                </a:lnTo>
                <a:lnTo>
                  <a:pt x="2340" y="294"/>
                </a:lnTo>
                <a:lnTo>
                  <a:pt x="2377" y="257"/>
                </a:lnTo>
                <a:lnTo>
                  <a:pt x="2411" y="222"/>
                </a:lnTo>
                <a:lnTo>
                  <a:pt x="2443" y="191"/>
                </a:lnTo>
                <a:lnTo>
                  <a:pt x="2471" y="162"/>
                </a:lnTo>
                <a:lnTo>
                  <a:pt x="2496" y="138"/>
                </a:lnTo>
                <a:lnTo>
                  <a:pt x="2517" y="116"/>
                </a:lnTo>
                <a:lnTo>
                  <a:pt x="2536" y="98"/>
                </a:lnTo>
                <a:lnTo>
                  <a:pt x="2550" y="84"/>
                </a:lnTo>
                <a:lnTo>
                  <a:pt x="2560" y="74"/>
                </a:lnTo>
                <a:lnTo>
                  <a:pt x="2567" y="67"/>
                </a:lnTo>
                <a:lnTo>
                  <a:pt x="2569" y="65"/>
                </a:lnTo>
                <a:lnTo>
                  <a:pt x="2597" y="42"/>
                </a:lnTo>
                <a:lnTo>
                  <a:pt x="2626" y="23"/>
                </a:lnTo>
                <a:lnTo>
                  <a:pt x="2659" y="10"/>
                </a:lnTo>
                <a:lnTo>
                  <a:pt x="2693" y="2"/>
                </a:lnTo>
                <a:lnTo>
                  <a:pt x="27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5400000">
            <a:off x="4423234" y="3370212"/>
            <a:ext cx="403266" cy="295052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0"/>
            <a:ext cx="7212894" cy="1081315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сдачи ЕГЭ необходимо: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862849" y="3729719"/>
            <a:ext cx="1036638" cy="1073116"/>
            <a:chOff x="-7280" y="5000"/>
            <a:chExt cx="1222" cy="1265"/>
          </a:xfrm>
          <a:solidFill>
            <a:schemeClr val="bg1">
              <a:lumMod val="9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-7280" y="5000"/>
              <a:ext cx="1222" cy="1265"/>
            </a:xfrm>
            <a:custGeom>
              <a:avLst/>
              <a:gdLst>
                <a:gd name="T0" fmla="*/ 3484 w 3665"/>
                <a:gd name="T1" fmla="*/ 2938 h 3795"/>
                <a:gd name="T2" fmla="*/ 3539 w 3665"/>
                <a:gd name="T3" fmla="*/ 2657 h 3795"/>
                <a:gd name="T4" fmla="*/ 2369 w 3665"/>
                <a:gd name="T5" fmla="*/ 2019 h 3795"/>
                <a:gd name="T6" fmla="*/ 2183 w 3665"/>
                <a:gd name="T7" fmla="*/ 2190 h 3795"/>
                <a:gd name="T8" fmla="*/ 2063 w 3665"/>
                <a:gd name="T9" fmla="*/ 2408 h 3795"/>
                <a:gd name="T10" fmla="*/ 2022 w 3665"/>
                <a:gd name="T11" fmla="*/ 2657 h 3795"/>
                <a:gd name="T12" fmla="*/ 2075 w 3665"/>
                <a:gd name="T13" fmla="*/ 2936 h 3795"/>
                <a:gd name="T14" fmla="*/ 2220 w 3665"/>
                <a:gd name="T15" fmla="*/ 3168 h 3795"/>
                <a:gd name="T16" fmla="*/ 2438 w 3665"/>
                <a:gd name="T17" fmla="*/ 3334 h 3795"/>
                <a:gd name="T18" fmla="*/ 2707 w 3665"/>
                <a:gd name="T19" fmla="*/ 3412 h 3795"/>
                <a:gd name="T20" fmla="*/ 2973 w 3665"/>
                <a:gd name="T21" fmla="*/ 3390 h 3795"/>
                <a:gd name="T22" fmla="*/ 3206 w 3665"/>
                <a:gd name="T23" fmla="*/ 3284 h 3795"/>
                <a:gd name="T24" fmla="*/ 3391 w 3665"/>
                <a:gd name="T25" fmla="*/ 3106 h 3795"/>
                <a:gd name="T26" fmla="*/ 2749 w 3665"/>
                <a:gd name="T27" fmla="*/ 2712 h 3795"/>
                <a:gd name="T28" fmla="*/ 2736 w 3665"/>
                <a:gd name="T29" fmla="*/ 2701 h 3795"/>
                <a:gd name="T30" fmla="*/ 2724 w 3665"/>
                <a:gd name="T31" fmla="*/ 2686 h 3795"/>
                <a:gd name="T32" fmla="*/ 2741 w 3665"/>
                <a:gd name="T33" fmla="*/ 1899 h 3795"/>
                <a:gd name="T34" fmla="*/ 2481 w 3665"/>
                <a:gd name="T35" fmla="*/ 1960 h 3795"/>
                <a:gd name="T36" fmla="*/ 3447 w 3665"/>
                <a:gd name="T37" fmla="*/ 2294 h 3795"/>
                <a:gd name="T38" fmla="*/ 3281 w 3665"/>
                <a:gd name="T39" fmla="*/ 2086 h 3795"/>
                <a:gd name="T40" fmla="*/ 3061 w 3665"/>
                <a:gd name="T41" fmla="*/ 1952 h 3795"/>
                <a:gd name="T42" fmla="*/ 2808 w 3665"/>
                <a:gd name="T43" fmla="*/ 1898 h 3795"/>
                <a:gd name="T44" fmla="*/ 2528 w 3665"/>
                <a:gd name="T45" fmla="*/ 3505 h 3795"/>
                <a:gd name="T46" fmla="*/ 2275 w 3665"/>
                <a:gd name="T47" fmla="*/ 3383 h 3795"/>
                <a:gd name="T48" fmla="*/ 2075 w 3665"/>
                <a:gd name="T49" fmla="*/ 3191 h 3795"/>
                <a:gd name="T50" fmla="*/ 1942 w 3665"/>
                <a:gd name="T51" fmla="*/ 2941 h 3795"/>
                <a:gd name="T52" fmla="*/ 1895 w 3665"/>
                <a:gd name="T53" fmla="*/ 2667 h 3795"/>
                <a:gd name="T54" fmla="*/ 1934 w 3665"/>
                <a:gd name="T55" fmla="*/ 2399 h 3795"/>
                <a:gd name="T56" fmla="*/ 2051 w 3665"/>
                <a:gd name="T57" fmla="*/ 2154 h 3795"/>
                <a:gd name="T58" fmla="*/ 2243 w 3665"/>
                <a:gd name="T59" fmla="*/ 1953 h 3795"/>
                <a:gd name="T60" fmla="*/ 2471 w 3665"/>
                <a:gd name="T61" fmla="*/ 1827 h 3795"/>
                <a:gd name="T62" fmla="*/ 1833 w 3665"/>
                <a:gd name="T63" fmla="*/ 506 h 3795"/>
                <a:gd name="T64" fmla="*/ 1784 w 3665"/>
                <a:gd name="T65" fmla="*/ 605 h 3795"/>
                <a:gd name="T66" fmla="*/ 948 w 3665"/>
                <a:gd name="T67" fmla="*/ 633 h 3795"/>
                <a:gd name="T68" fmla="*/ 849 w 3665"/>
                <a:gd name="T69" fmla="*/ 585 h 3795"/>
                <a:gd name="T70" fmla="*/ 821 w 3665"/>
                <a:gd name="T71" fmla="*/ 380 h 3795"/>
                <a:gd name="T72" fmla="*/ 1706 w 3665"/>
                <a:gd name="T73" fmla="*/ 506 h 3795"/>
                <a:gd name="T74" fmla="*/ 1706 w 3665"/>
                <a:gd name="T75" fmla="*/ 0 h 3795"/>
                <a:gd name="T76" fmla="*/ 1804 w 3665"/>
                <a:gd name="T77" fmla="*/ 47 h 3795"/>
                <a:gd name="T78" fmla="*/ 1833 w 3665"/>
                <a:gd name="T79" fmla="*/ 253 h 3795"/>
                <a:gd name="T80" fmla="*/ 2641 w 3665"/>
                <a:gd name="T81" fmla="*/ 279 h 3795"/>
                <a:gd name="T82" fmla="*/ 2716 w 3665"/>
                <a:gd name="T83" fmla="*/ 1773 h 3795"/>
                <a:gd name="T84" fmla="*/ 2940 w 3665"/>
                <a:gd name="T85" fmla="*/ 1786 h 3795"/>
                <a:gd name="T86" fmla="*/ 3227 w 3665"/>
                <a:gd name="T87" fmla="*/ 1892 h 3795"/>
                <a:gd name="T88" fmla="*/ 3457 w 3665"/>
                <a:gd name="T89" fmla="*/ 2086 h 3795"/>
                <a:gd name="T90" fmla="*/ 3610 w 3665"/>
                <a:gd name="T91" fmla="*/ 2348 h 3795"/>
                <a:gd name="T92" fmla="*/ 3665 w 3665"/>
                <a:gd name="T93" fmla="*/ 2657 h 3795"/>
                <a:gd name="T94" fmla="*/ 3623 w 3665"/>
                <a:gd name="T95" fmla="*/ 2926 h 3795"/>
                <a:gd name="T96" fmla="*/ 3499 w 3665"/>
                <a:gd name="T97" fmla="*/ 3174 h 3795"/>
                <a:gd name="T98" fmla="*/ 3305 w 3665"/>
                <a:gd name="T99" fmla="*/ 3371 h 3795"/>
                <a:gd name="T100" fmla="*/ 3065 w 3665"/>
                <a:gd name="T101" fmla="*/ 3496 h 3795"/>
                <a:gd name="T102" fmla="*/ 2794 w 3665"/>
                <a:gd name="T103" fmla="*/ 3542 h 3795"/>
                <a:gd name="T104" fmla="*/ 2651 w 3665"/>
                <a:gd name="T105" fmla="*/ 3751 h 3795"/>
                <a:gd name="T106" fmla="*/ 2591 w 3665"/>
                <a:gd name="T107" fmla="*/ 3795 h 3795"/>
                <a:gd name="T108" fmla="*/ 11 w 3665"/>
                <a:gd name="T109" fmla="*/ 3769 h 3795"/>
                <a:gd name="T110" fmla="*/ 2 w 3665"/>
                <a:gd name="T111" fmla="*/ 297 h 3795"/>
                <a:gd name="T112" fmla="*/ 63 w 3665"/>
                <a:gd name="T113" fmla="*/ 253 h 3795"/>
                <a:gd name="T114" fmla="*/ 834 w 3665"/>
                <a:gd name="T115" fmla="*/ 71 h 3795"/>
                <a:gd name="T116" fmla="*/ 918 w 3665"/>
                <a:gd name="T117" fmla="*/ 3 h 3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5" h="3795">
                  <a:moveTo>
                    <a:pt x="3520" y="2491"/>
                  </a:moveTo>
                  <a:lnTo>
                    <a:pt x="3034" y="2643"/>
                  </a:lnTo>
                  <a:lnTo>
                    <a:pt x="2948" y="2670"/>
                  </a:lnTo>
                  <a:lnTo>
                    <a:pt x="3484" y="2938"/>
                  </a:lnTo>
                  <a:lnTo>
                    <a:pt x="3508" y="2870"/>
                  </a:lnTo>
                  <a:lnTo>
                    <a:pt x="3525" y="2800"/>
                  </a:lnTo>
                  <a:lnTo>
                    <a:pt x="3535" y="2729"/>
                  </a:lnTo>
                  <a:lnTo>
                    <a:pt x="3539" y="2657"/>
                  </a:lnTo>
                  <a:lnTo>
                    <a:pt x="3536" y="2601"/>
                  </a:lnTo>
                  <a:lnTo>
                    <a:pt x="3531" y="2546"/>
                  </a:lnTo>
                  <a:lnTo>
                    <a:pt x="3520" y="2491"/>
                  </a:lnTo>
                  <a:close/>
                  <a:moveTo>
                    <a:pt x="2369" y="2019"/>
                  </a:moveTo>
                  <a:lnTo>
                    <a:pt x="2316" y="2056"/>
                  </a:lnTo>
                  <a:lnTo>
                    <a:pt x="2268" y="2096"/>
                  </a:lnTo>
                  <a:lnTo>
                    <a:pt x="2223" y="2141"/>
                  </a:lnTo>
                  <a:lnTo>
                    <a:pt x="2183" y="2190"/>
                  </a:lnTo>
                  <a:lnTo>
                    <a:pt x="2146" y="2240"/>
                  </a:lnTo>
                  <a:lnTo>
                    <a:pt x="2114" y="2293"/>
                  </a:lnTo>
                  <a:lnTo>
                    <a:pt x="2086" y="2349"/>
                  </a:lnTo>
                  <a:lnTo>
                    <a:pt x="2063" y="2408"/>
                  </a:lnTo>
                  <a:lnTo>
                    <a:pt x="2045" y="2468"/>
                  </a:lnTo>
                  <a:lnTo>
                    <a:pt x="2032" y="2529"/>
                  </a:lnTo>
                  <a:lnTo>
                    <a:pt x="2024" y="2592"/>
                  </a:lnTo>
                  <a:lnTo>
                    <a:pt x="2022" y="2657"/>
                  </a:lnTo>
                  <a:lnTo>
                    <a:pt x="2026" y="2729"/>
                  </a:lnTo>
                  <a:lnTo>
                    <a:pt x="2036" y="2800"/>
                  </a:lnTo>
                  <a:lnTo>
                    <a:pt x="2052" y="2869"/>
                  </a:lnTo>
                  <a:lnTo>
                    <a:pt x="2075" y="2936"/>
                  </a:lnTo>
                  <a:lnTo>
                    <a:pt x="2104" y="2999"/>
                  </a:lnTo>
                  <a:lnTo>
                    <a:pt x="2137" y="3059"/>
                  </a:lnTo>
                  <a:lnTo>
                    <a:pt x="2176" y="3115"/>
                  </a:lnTo>
                  <a:lnTo>
                    <a:pt x="2220" y="3168"/>
                  </a:lnTo>
                  <a:lnTo>
                    <a:pt x="2268" y="3217"/>
                  </a:lnTo>
                  <a:lnTo>
                    <a:pt x="2321" y="3260"/>
                  </a:lnTo>
                  <a:lnTo>
                    <a:pt x="2377" y="3299"/>
                  </a:lnTo>
                  <a:lnTo>
                    <a:pt x="2438" y="3334"/>
                  </a:lnTo>
                  <a:lnTo>
                    <a:pt x="2501" y="3363"/>
                  </a:lnTo>
                  <a:lnTo>
                    <a:pt x="2567" y="3386"/>
                  </a:lnTo>
                  <a:lnTo>
                    <a:pt x="2636" y="3402"/>
                  </a:lnTo>
                  <a:lnTo>
                    <a:pt x="2707" y="3412"/>
                  </a:lnTo>
                  <a:lnTo>
                    <a:pt x="2780" y="3416"/>
                  </a:lnTo>
                  <a:lnTo>
                    <a:pt x="2846" y="3413"/>
                  </a:lnTo>
                  <a:lnTo>
                    <a:pt x="2910" y="3404"/>
                  </a:lnTo>
                  <a:lnTo>
                    <a:pt x="2973" y="3390"/>
                  </a:lnTo>
                  <a:lnTo>
                    <a:pt x="3035" y="3372"/>
                  </a:lnTo>
                  <a:lnTo>
                    <a:pt x="3094" y="3348"/>
                  </a:lnTo>
                  <a:lnTo>
                    <a:pt x="3152" y="3319"/>
                  </a:lnTo>
                  <a:lnTo>
                    <a:pt x="3206" y="3284"/>
                  </a:lnTo>
                  <a:lnTo>
                    <a:pt x="3257" y="3246"/>
                  </a:lnTo>
                  <a:lnTo>
                    <a:pt x="3305" y="3204"/>
                  </a:lnTo>
                  <a:lnTo>
                    <a:pt x="3350" y="3157"/>
                  </a:lnTo>
                  <a:lnTo>
                    <a:pt x="3391" y="3106"/>
                  </a:lnTo>
                  <a:lnTo>
                    <a:pt x="3427" y="3051"/>
                  </a:lnTo>
                  <a:lnTo>
                    <a:pt x="2752" y="2713"/>
                  </a:lnTo>
                  <a:lnTo>
                    <a:pt x="2751" y="2712"/>
                  </a:lnTo>
                  <a:lnTo>
                    <a:pt x="2749" y="2712"/>
                  </a:lnTo>
                  <a:lnTo>
                    <a:pt x="2745" y="2708"/>
                  </a:lnTo>
                  <a:lnTo>
                    <a:pt x="2740" y="2705"/>
                  </a:lnTo>
                  <a:lnTo>
                    <a:pt x="2736" y="2703"/>
                  </a:lnTo>
                  <a:lnTo>
                    <a:pt x="2736" y="2701"/>
                  </a:lnTo>
                  <a:lnTo>
                    <a:pt x="2731" y="2697"/>
                  </a:lnTo>
                  <a:lnTo>
                    <a:pt x="2729" y="2692"/>
                  </a:lnTo>
                  <a:lnTo>
                    <a:pt x="2726" y="2690"/>
                  </a:lnTo>
                  <a:lnTo>
                    <a:pt x="2724" y="2686"/>
                  </a:lnTo>
                  <a:lnTo>
                    <a:pt x="2724" y="2686"/>
                  </a:lnTo>
                  <a:lnTo>
                    <a:pt x="2369" y="2019"/>
                  </a:lnTo>
                  <a:close/>
                  <a:moveTo>
                    <a:pt x="2808" y="1898"/>
                  </a:moveTo>
                  <a:lnTo>
                    <a:pt x="2741" y="1899"/>
                  </a:lnTo>
                  <a:lnTo>
                    <a:pt x="2676" y="1904"/>
                  </a:lnTo>
                  <a:lnTo>
                    <a:pt x="2610" y="1917"/>
                  </a:lnTo>
                  <a:lnTo>
                    <a:pt x="2545" y="1935"/>
                  </a:lnTo>
                  <a:lnTo>
                    <a:pt x="2481" y="1960"/>
                  </a:lnTo>
                  <a:lnTo>
                    <a:pt x="2811" y="2581"/>
                  </a:lnTo>
                  <a:lnTo>
                    <a:pt x="3482" y="2370"/>
                  </a:lnTo>
                  <a:lnTo>
                    <a:pt x="3477" y="2356"/>
                  </a:lnTo>
                  <a:lnTo>
                    <a:pt x="3447" y="2294"/>
                  </a:lnTo>
                  <a:lnTo>
                    <a:pt x="3411" y="2236"/>
                  </a:lnTo>
                  <a:lnTo>
                    <a:pt x="3372" y="2182"/>
                  </a:lnTo>
                  <a:lnTo>
                    <a:pt x="3328" y="2132"/>
                  </a:lnTo>
                  <a:lnTo>
                    <a:pt x="3281" y="2086"/>
                  </a:lnTo>
                  <a:lnTo>
                    <a:pt x="3230" y="2046"/>
                  </a:lnTo>
                  <a:lnTo>
                    <a:pt x="3176" y="2009"/>
                  </a:lnTo>
                  <a:lnTo>
                    <a:pt x="3119" y="1978"/>
                  </a:lnTo>
                  <a:lnTo>
                    <a:pt x="3061" y="1952"/>
                  </a:lnTo>
                  <a:lnTo>
                    <a:pt x="3000" y="1930"/>
                  </a:lnTo>
                  <a:lnTo>
                    <a:pt x="2937" y="1914"/>
                  </a:lnTo>
                  <a:lnTo>
                    <a:pt x="2872" y="1903"/>
                  </a:lnTo>
                  <a:lnTo>
                    <a:pt x="2808" y="1898"/>
                  </a:lnTo>
                  <a:close/>
                  <a:moveTo>
                    <a:pt x="126" y="380"/>
                  </a:moveTo>
                  <a:lnTo>
                    <a:pt x="126" y="3669"/>
                  </a:lnTo>
                  <a:lnTo>
                    <a:pt x="2528" y="3669"/>
                  </a:lnTo>
                  <a:lnTo>
                    <a:pt x="2528" y="3505"/>
                  </a:lnTo>
                  <a:lnTo>
                    <a:pt x="2460" y="3482"/>
                  </a:lnTo>
                  <a:lnTo>
                    <a:pt x="2396" y="3453"/>
                  </a:lnTo>
                  <a:lnTo>
                    <a:pt x="2335" y="3421"/>
                  </a:lnTo>
                  <a:lnTo>
                    <a:pt x="2275" y="3383"/>
                  </a:lnTo>
                  <a:lnTo>
                    <a:pt x="2220" y="3342"/>
                  </a:lnTo>
                  <a:lnTo>
                    <a:pt x="2168" y="3296"/>
                  </a:lnTo>
                  <a:lnTo>
                    <a:pt x="2120" y="3245"/>
                  </a:lnTo>
                  <a:lnTo>
                    <a:pt x="2075" y="3191"/>
                  </a:lnTo>
                  <a:lnTo>
                    <a:pt x="2035" y="3134"/>
                  </a:lnTo>
                  <a:lnTo>
                    <a:pt x="1999" y="3073"/>
                  </a:lnTo>
                  <a:lnTo>
                    <a:pt x="1968" y="3007"/>
                  </a:lnTo>
                  <a:lnTo>
                    <a:pt x="1942" y="2941"/>
                  </a:lnTo>
                  <a:lnTo>
                    <a:pt x="1922" y="2873"/>
                  </a:lnTo>
                  <a:lnTo>
                    <a:pt x="1907" y="2805"/>
                  </a:lnTo>
                  <a:lnTo>
                    <a:pt x="1899" y="2736"/>
                  </a:lnTo>
                  <a:lnTo>
                    <a:pt x="1895" y="2667"/>
                  </a:lnTo>
                  <a:lnTo>
                    <a:pt x="1897" y="2599"/>
                  </a:lnTo>
                  <a:lnTo>
                    <a:pt x="1904" y="2531"/>
                  </a:lnTo>
                  <a:lnTo>
                    <a:pt x="1916" y="2464"/>
                  </a:lnTo>
                  <a:lnTo>
                    <a:pt x="1934" y="2399"/>
                  </a:lnTo>
                  <a:lnTo>
                    <a:pt x="1955" y="2335"/>
                  </a:lnTo>
                  <a:lnTo>
                    <a:pt x="1983" y="2272"/>
                  </a:lnTo>
                  <a:lnTo>
                    <a:pt x="2015" y="2211"/>
                  </a:lnTo>
                  <a:lnTo>
                    <a:pt x="2051" y="2154"/>
                  </a:lnTo>
                  <a:lnTo>
                    <a:pt x="2092" y="2099"/>
                  </a:lnTo>
                  <a:lnTo>
                    <a:pt x="2138" y="2047"/>
                  </a:lnTo>
                  <a:lnTo>
                    <a:pt x="2189" y="1998"/>
                  </a:lnTo>
                  <a:lnTo>
                    <a:pt x="2243" y="1953"/>
                  </a:lnTo>
                  <a:lnTo>
                    <a:pt x="2301" y="1912"/>
                  </a:lnTo>
                  <a:lnTo>
                    <a:pt x="2363" y="1876"/>
                  </a:lnTo>
                  <a:lnTo>
                    <a:pt x="2416" y="1849"/>
                  </a:lnTo>
                  <a:lnTo>
                    <a:pt x="2471" y="1827"/>
                  </a:lnTo>
                  <a:lnTo>
                    <a:pt x="2528" y="1810"/>
                  </a:lnTo>
                  <a:lnTo>
                    <a:pt x="2528" y="380"/>
                  </a:lnTo>
                  <a:lnTo>
                    <a:pt x="1833" y="380"/>
                  </a:lnTo>
                  <a:lnTo>
                    <a:pt x="1833" y="506"/>
                  </a:lnTo>
                  <a:lnTo>
                    <a:pt x="1829" y="535"/>
                  </a:lnTo>
                  <a:lnTo>
                    <a:pt x="1819" y="561"/>
                  </a:lnTo>
                  <a:lnTo>
                    <a:pt x="1804" y="585"/>
                  </a:lnTo>
                  <a:lnTo>
                    <a:pt x="1784" y="605"/>
                  </a:lnTo>
                  <a:lnTo>
                    <a:pt x="1761" y="620"/>
                  </a:lnTo>
                  <a:lnTo>
                    <a:pt x="1735" y="629"/>
                  </a:lnTo>
                  <a:lnTo>
                    <a:pt x="1706" y="633"/>
                  </a:lnTo>
                  <a:lnTo>
                    <a:pt x="948" y="633"/>
                  </a:lnTo>
                  <a:lnTo>
                    <a:pt x="918" y="629"/>
                  </a:lnTo>
                  <a:lnTo>
                    <a:pt x="892" y="620"/>
                  </a:lnTo>
                  <a:lnTo>
                    <a:pt x="869" y="605"/>
                  </a:lnTo>
                  <a:lnTo>
                    <a:pt x="849" y="585"/>
                  </a:lnTo>
                  <a:lnTo>
                    <a:pt x="834" y="561"/>
                  </a:lnTo>
                  <a:lnTo>
                    <a:pt x="824" y="535"/>
                  </a:lnTo>
                  <a:lnTo>
                    <a:pt x="821" y="506"/>
                  </a:lnTo>
                  <a:lnTo>
                    <a:pt x="821" y="380"/>
                  </a:lnTo>
                  <a:lnTo>
                    <a:pt x="126" y="380"/>
                  </a:lnTo>
                  <a:close/>
                  <a:moveTo>
                    <a:pt x="948" y="127"/>
                  </a:moveTo>
                  <a:lnTo>
                    <a:pt x="948" y="506"/>
                  </a:lnTo>
                  <a:lnTo>
                    <a:pt x="1706" y="506"/>
                  </a:lnTo>
                  <a:lnTo>
                    <a:pt x="1706" y="127"/>
                  </a:lnTo>
                  <a:lnTo>
                    <a:pt x="948" y="127"/>
                  </a:lnTo>
                  <a:close/>
                  <a:moveTo>
                    <a:pt x="948" y="0"/>
                  </a:moveTo>
                  <a:lnTo>
                    <a:pt x="1706" y="0"/>
                  </a:lnTo>
                  <a:lnTo>
                    <a:pt x="1735" y="3"/>
                  </a:lnTo>
                  <a:lnTo>
                    <a:pt x="1761" y="13"/>
                  </a:lnTo>
                  <a:lnTo>
                    <a:pt x="1784" y="28"/>
                  </a:lnTo>
                  <a:lnTo>
                    <a:pt x="1804" y="47"/>
                  </a:lnTo>
                  <a:lnTo>
                    <a:pt x="1819" y="71"/>
                  </a:lnTo>
                  <a:lnTo>
                    <a:pt x="1829" y="98"/>
                  </a:lnTo>
                  <a:lnTo>
                    <a:pt x="1833" y="127"/>
                  </a:lnTo>
                  <a:lnTo>
                    <a:pt x="1833" y="253"/>
                  </a:lnTo>
                  <a:lnTo>
                    <a:pt x="2591" y="253"/>
                  </a:lnTo>
                  <a:lnTo>
                    <a:pt x="2610" y="256"/>
                  </a:lnTo>
                  <a:lnTo>
                    <a:pt x="2628" y="266"/>
                  </a:lnTo>
                  <a:lnTo>
                    <a:pt x="2641" y="279"/>
                  </a:lnTo>
                  <a:lnTo>
                    <a:pt x="2651" y="297"/>
                  </a:lnTo>
                  <a:lnTo>
                    <a:pt x="2654" y="316"/>
                  </a:lnTo>
                  <a:lnTo>
                    <a:pt x="2654" y="1781"/>
                  </a:lnTo>
                  <a:lnTo>
                    <a:pt x="2716" y="1773"/>
                  </a:lnTo>
                  <a:lnTo>
                    <a:pt x="2780" y="1771"/>
                  </a:lnTo>
                  <a:lnTo>
                    <a:pt x="2782" y="1771"/>
                  </a:lnTo>
                  <a:lnTo>
                    <a:pt x="2862" y="1774"/>
                  </a:lnTo>
                  <a:lnTo>
                    <a:pt x="2940" y="1786"/>
                  </a:lnTo>
                  <a:lnTo>
                    <a:pt x="3016" y="1803"/>
                  </a:lnTo>
                  <a:lnTo>
                    <a:pt x="3089" y="1826"/>
                  </a:lnTo>
                  <a:lnTo>
                    <a:pt x="3161" y="1856"/>
                  </a:lnTo>
                  <a:lnTo>
                    <a:pt x="3227" y="1892"/>
                  </a:lnTo>
                  <a:lnTo>
                    <a:pt x="3292" y="1933"/>
                  </a:lnTo>
                  <a:lnTo>
                    <a:pt x="3350" y="1979"/>
                  </a:lnTo>
                  <a:lnTo>
                    <a:pt x="3407" y="2031"/>
                  </a:lnTo>
                  <a:lnTo>
                    <a:pt x="3457" y="2086"/>
                  </a:lnTo>
                  <a:lnTo>
                    <a:pt x="3503" y="2146"/>
                  </a:lnTo>
                  <a:lnTo>
                    <a:pt x="3544" y="2210"/>
                  </a:lnTo>
                  <a:lnTo>
                    <a:pt x="3580" y="2277"/>
                  </a:lnTo>
                  <a:lnTo>
                    <a:pt x="3610" y="2348"/>
                  </a:lnTo>
                  <a:lnTo>
                    <a:pt x="3633" y="2421"/>
                  </a:lnTo>
                  <a:lnTo>
                    <a:pt x="3650" y="2498"/>
                  </a:lnTo>
                  <a:lnTo>
                    <a:pt x="3661" y="2576"/>
                  </a:lnTo>
                  <a:lnTo>
                    <a:pt x="3665" y="2657"/>
                  </a:lnTo>
                  <a:lnTo>
                    <a:pt x="3662" y="2726"/>
                  </a:lnTo>
                  <a:lnTo>
                    <a:pt x="3654" y="2793"/>
                  </a:lnTo>
                  <a:lnTo>
                    <a:pt x="3641" y="2860"/>
                  </a:lnTo>
                  <a:lnTo>
                    <a:pt x="3623" y="2926"/>
                  </a:lnTo>
                  <a:lnTo>
                    <a:pt x="3598" y="2990"/>
                  </a:lnTo>
                  <a:lnTo>
                    <a:pt x="3571" y="3052"/>
                  </a:lnTo>
                  <a:lnTo>
                    <a:pt x="3536" y="3115"/>
                  </a:lnTo>
                  <a:lnTo>
                    <a:pt x="3499" y="3174"/>
                  </a:lnTo>
                  <a:lnTo>
                    <a:pt x="3456" y="3229"/>
                  </a:lnTo>
                  <a:lnTo>
                    <a:pt x="3409" y="3280"/>
                  </a:lnTo>
                  <a:lnTo>
                    <a:pt x="3359" y="3327"/>
                  </a:lnTo>
                  <a:lnTo>
                    <a:pt x="3305" y="3371"/>
                  </a:lnTo>
                  <a:lnTo>
                    <a:pt x="3249" y="3409"/>
                  </a:lnTo>
                  <a:lnTo>
                    <a:pt x="3191" y="3443"/>
                  </a:lnTo>
                  <a:lnTo>
                    <a:pt x="3129" y="3472"/>
                  </a:lnTo>
                  <a:lnTo>
                    <a:pt x="3065" y="3496"/>
                  </a:lnTo>
                  <a:lnTo>
                    <a:pt x="3000" y="3516"/>
                  </a:lnTo>
                  <a:lnTo>
                    <a:pt x="2932" y="3529"/>
                  </a:lnTo>
                  <a:lnTo>
                    <a:pt x="2864" y="3539"/>
                  </a:lnTo>
                  <a:lnTo>
                    <a:pt x="2794" y="3542"/>
                  </a:lnTo>
                  <a:lnTo>
                    <a:pt x="2724" y="3540"/>
                  </a:lnTo>
                  <a:lnTo>
                    <a:pt x="2654" y="3532"/>
                  </a:lnTo>
                  <a:lnTo>
                    <a:pt x="2654" y="3732"/>
                  </a:lnTo>
                  <a:lnTo>
                    <a:pt x="2651" y="3751"/>
                  </a:lnTo>
                  <a:lnTo>
                    <a:pt x="2641" y="3769"/>
                  </a:lnTo>
                  <a:lnTo>
                    <a:pt x="2628" y="3782"/>
                  </a:lnTo>
                  <a:lnTo>
                    <a:pt x="2610" y="3792"/>
                  </a:lnTo>
                  <a:lnTo>
                    <a:pt x="2591" y="3795"/>
                  </a:lnTo>
                  <a:lnTo>
                    <a:pt x="63" y="3795"/>
                  </a:lnTo>
                  <a:lnTo>
                    <a:pt x="43" y="3792"/>
                  </a:lnTo>
                  <a:lnTo>
                    <a:pt x="25" y="3782"/>
                  </a:lnTo>
                  <a:lnTo>
                    <a:pt x="11" y="3769"/>
                  </a:lnTo>
                  <a:lnTo>
                    <a:pt x="2" y="3751"/>
                  </a:lnTo>
                  <a:lnTo>
                    <a:pt x="0" y="3732"/>
                  </a:lnTo>
                  <a:lnTo>
                    <a:pt x="0" y="316"/>
                  </a:lnTo>
                  <a:lnTo>
                    <a:pt x="2" y="297"/>
                  </a:lnTo>
                  <a:lnTo>
                    <a:pt x="11" y="279"/>
                  </a:lnTo>
                  <a:lnTo>
                    <a:pt x="25" y="266"/>
                  </a:lnTo>
                  <a:lnTo>
                    <a:pt x="43" y="256"/>
                  </a:lnTo>
                  <a:lnTo>
                    <a:pt x="63" y="253"/>
                  </a:lnTo>
                  <a:lnTo>
                    <a:pt x="821" y="253"/>
                  </a:lnTo>
                  <a:lnTo>
                    <a:pt x="821" y="127"/>
                  </a:lnTo>
                  <a:lnTo>
                    <a:pt x="824" y="98"/>
                  </a:lnTo>
                  <a:lnTo>
                    <a:pt x="834" y="71"/>
                  </a:lnTo>
                  <a:lnTo>
                    <a:pt x="849" y="47"/>
                  </a:lnTo>
                  <a:lnTo>
                    <a:pt x="869" y="28"/>
                  </a:lnTo>
                  <a:lnTo>
                    <a:pt x="892" y="13"/>
                  </a:lnTo>
                  <a:lnTo>
                    <a:pt x="918" y="3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7196" y="5253"/>
              <a:ext cx="337" cy="337"/>
            </a:xfrm>
            <a:custGeom>
              <a:avLst/>
              <a:gdLst>
                <a:gd name="T0" fmla="*/ 448 w 1011"/>
                <a:gd name="T1" fmla="*/ 392 h 1012"/>
                <a:gd name="T2" fmla="*/ 390 w 1011"/>
                <a:gd name="T3" fmla="*/ 451 h 1012"/>
                <a:gd name="T4" fmla="*/ 381 w 1011"/>
                <a:gd name="T5" fmla="*/ 535 h 1012"/>
                <a:gd name="T6" fmla="*/ 426 w 1011"/>
                <a:gd name="T7" fmla="*/ 605 h 1012"/>
                <a:gd name="T8" fmla="*/ 505 w 1011"/>
                <a:gd name="T9" fmla="*/ 633 h 1012"/>
                <a:gd name="T10" fmla="*/ 583 w 1011"/>
                <a:gd name="T11" fmla="*/ 605 h 1012"/>
                <a:gd name="T12" fmla="*/ 628 w 1011"/>
                <a:gd name="T13" fmla="*/ 535 h 1012"/>
                <a:gd name="T14" fmla="*/ 619 w 1011"/>
                <a:gd name="T15" fmla="*/ 452 h 1012"/>
                <a:gd name="T16" fmla="*/ 570 w 1011"/>
                <a:gd name="T17" fmla="*/ 398 h 1012"/>
                <a:gd name="T18" fmla="*/ 504 w 1011"/>
                <a:gd name="T19" fmla="*/ 380 h 1012"/>
                <a:gd name="T20" fmla="*/ 135 w 1011"/>
                <a:gd name="T21" fmla="*/ 421 h 1012"/>
                <a:gd name="T22" fmla="*/ 130 w 1011"/>
                <a:gd name="T23" fmla="*/ 555 h 1012"/>
                <a:gd name="T24" fmla="*/ 174 w 1011"/>
                <a:gd name="T25" fmla="*/ 691 h 1012"/>
                <a:gd name="T26" fmla="*/ 265 w 1011"/>
                <a:gd name="T27" fmla="*/ 798 h 1012"/>
                <a:gd name="T28" fmla="*/ 392 w 1011"/>
                <a:gd name="T29" fmla="*/ 866 h 1012"/>
                <a:gd name="T30" fmla="*/ 533 w 1011"/>
                <a:gd name="T31" fmla="*/ 882 h 1012"/>
                <a:gd name="T32" fmla="*/ 665 w 1011"/>
                <a:gd name="T33" fmla="*/ 848 h 1012"/>
                <a:gd name="T34" fmla="*/ 774 w 1011"/>
                <a:gd name="T35" fmla="*/ 772 h 1012"/>
                <a:gd name="T36" fmla="*/ 851 w 1011"/>
                <a:gd name="T37" fmla="*/ 659 h 1012"/>
                <a:gd name="T38" fmla="*/ 749 w 1011"/>
                <a:gd name="T39" fmla="*/ 569 h 1012"/>
                <a:gd name="T40" fmla="*/ 698 w 1011"/>
                <a:gd name="T41" fmla="*/ 668 h 1012"/>
                <a:gd name="T42" fmla="*/ 612 w 1011"/>
                <a:gd name="T43" fmla="*/ 735 h 1012"/>
                <a:gd name="T44" fmla="*/ 504 w 1011"/>
                <a:gd name="T45" fmla="*/ 759 h 1012"/>
                <a:gd name="T46" fmla="*/ 388 w 1011"/>
                <a:gd name="T47" fmla="*/ 730 h 1012"/>
                <a:gd name="T48" fmla="*/ 301 w 1011"/>
                <a:gd name="T49" fmla="*/ 656 h 1012"/>
                <a:gd name="T50" fmla="*/ 255 w 1011"/>
                <a:gd name="T51" fmla="*/ 547 h 1012"/>
                <a:gd name="T52" fmla="*/ 261 w 1011"/>
                <a:gd name="T53" fmla="*/ 445 h 1012"/>
                <a:gd name="T54" fmla="*/ 838 w 1011"/>
                <a:gd name="T55" fmla="*/ 327 h 1012"/>
                <a:gd name="T56" fmla="*/ 879 w 1011"/>
                <a:gd name="T57" fmla="*/ 443 h 1012"/>
                <a:gd name="T58" fmla="*/ 838 w 1011"/>
                <a:gd name="T59" fmla="*/ 327 h 1012"/>
                <a:gd name="T60" fmla="*/ 352 w 1011"/>
                <a:gd name="T61" fmla="*/ 160 h 1012"/>
                <a:gd name="T62" fmla="*/ 239 w 1011"/>
                <a:gd name="T63" fmla="*/ 238 h 1012"/>
                <a:gd name="T64" fmla="*/ 406 w 1011"/>
                <a:gd name="T65" fmla="*/ 274 h 1012"/>
                <a:gd name="T66" fmla="*/ 568 w 1011"/>
                <a:gd name="T67" fmla="*/ 132 h 1012"/>
                <a:gd name="T68" fmla="*/ 631 w 1011"/>
                <a:gd name="T69" fmla="*/ 288 h 1012"/>
                <a:gd name="T70" fmla="*/ 727 w 1011"/>
                <a:gd name="T71" fmla="*/ 199 h 1012"/>
                <a:gd name="T72" fmla="*/ 611 w 1011"/>
                <a:gd name="T73" fmla="*/ 143 h 1012"/>
                <a:gd name="T74" fmla="*/ 542 w 1011"/>
                <a:gd name="T75" fmla="*/ 1 h 1012"/>
                <a:gd name="T76" fmla="*/ 693 w 1011"/>
                <a:gd name="T77" fmla="*/ 37 h 1012"/>
                <a:gd name="T78" fmla="*/ 828 w 1011"/>
                <a:gd name="T79" fmla="*/ 117 h 1012"/>
                <a:gd name="T80" fmla="*/ 935 w 1011"/>
                <a:gd name="T81" fmla="*/ 242 h 1012"/>
                <a:gd name="T82" fmla="*/ 998 w 1011"/>
                <a:gd name="T83" fmla="*/ 396 h 1012"/>
                <a:gd name="T84" fmla="*/ 1007 w 1011"/>
                <a:gd name="T85" fmla="*/ 565 h 1012"/>
                <a:gd name="T86" fmla="*/ 959 w 1011"/>
                <a:gd name="T87" fmla="*/ 728 h 1012"/>
                <a:gd name="T88" fmla="*/ 863 w 1011"/>
                <a:gd name="T89" fmla="*/ 864 h 1012"/>
                <a:gd name="T90" fmla="*/ 727 w 1011"/>
                <a:gd name="T91" fmla="*/ 960 h 1012"/>
                <a:gd name="T92" fmla="*/ 564 w 1011"/>
                <a:gd name="T93" fmla="*/ 1009 h 1012"/>
                <a:gd name="T94" fmla="*/ 401 w 1011"/>
                <a:gd name="T95" fmla="*/ 1002 h 1012"/>
                <a:gd name="T96" fmla="*/ 255 w 1011"/>
                <a:gd name="T97" fmla="*/ 945 h 1012"/>
                <a:gd name="T98" fmla="*/ 130 w 1011"/>
                <a:gd name="T99" fmla="*/ 845 h 1012"/>
                <a:gd name="T100" fmla="*/ 43 w 1011"/>
                <a:gd name="T101" fmla="*/ 713 h 1012"/>
                <a:gd name="T102" fmla="*/ 3 w 1011"/>
                <a:gd name="T103" fmla="*/ 564 h 1012"/>
                <a:gd name="T104" fmla="*/ 9 w 1011"/>
                <a:gd name="T105" fmla="*/ 408 h 1012"/>
                <a:gd name="T106" fmla="*/ 64 w 1011"/>
                <a:gd name="T107" fmla="*/ 259 h 1012"/>
                <a:gd name="T108" fmla="*/ 94 w 1011"/>
                <a:gd name="T109" fmla="*/ 212 h 1012"/>
                <a:gd name="T110" fmla="*/ 195 w 1011"/>
                <a:gd name="T111" fmla="*/ 106 h 1012"/>
                <a:gd name="T112" fmla="*/ 338 w 1011"/>
                <a:gd name="T113" fmla="*/ 29 h 1012"/>
                <a:gd name="T114" fmla="*/ 490 w 1011"/>
                <a:gd name="T1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1" h="1012">
                  <a:moveTo>
                    <a:pt x="504" y="380"/>
                  </a:moveTo>
                  <a:lnTo>
                    <a:pt x="474" y="383"/>
                  </a:lnTo>
                  <a:lnTo>
                    <a:pt x="448" y="392"/>
                  </a:lnTo>
                  <a:lnTo>
                    <a:pt x="425" y="407"/>
                  </a:lnTo>
                  <a:lnTo>
                    <a:pt x="405" y="427"/>
                  </a:lnTo>
                  <a:lnTo>
                    <a:pt x="390" y="451"/>
                  </a:lnTo>
                  <a:lnTo>
                    <a:pt x="381" y="477"/>
                  </a:lnTo>
                  <a:lnTo>
                    <a:pt x="379" y="506"/>
                  </a:lnTo>
                  <a:lnTo>
                    <a:pt x="381" y="535"/>
                  </a:lnTo>
                  <a:lnTo>
                    <a:pt x="392" y="561"/>
                  </a:lnTo>
                  <a:lnTo>
                    <a:pt x="406" y="585"/>
                  </a:lnTo>
                  <a:lnTo>
                    <a:pt x="426" y="605"/>
                  </a:lnTo>
                  <a:lnTo>
                    <a:pt x="449" y="620"/>
                  </a:lnTo>
                  <a:lnTo>
                    <a:pt x="475" y="629"/>
                  </a:lnTo>
                  <a:lnTo>
                    <a:pt x="505" y="633"/>
                  </a:lnTo>
                  <a:lnTo>
                    <a:pt x="534" y="629"/>
                  </a:lnTo>
                  <a:lnTo>
                    <a:pt x="560" y="620"/>
                  </a:lnTo>
                  <a:lnTo>
                    <a:pt x="583" y="605"/>
                  </a:lnTo>
                  <a:lnTo>
                    <a:pt x="603" y="585"/>
                  </a:lnTo>
                  <a:lnTo>
                    <a:pt x="618" y="561"/>
                  </a:lnTo>
                  <a:lnTo>
                    <a:pt x="628" y="535"/>
                  </a:lnTo>
                  <a:lnTo>
                    <a:pt x="632" y="506"/>
                  </a:lnTo>
                  <a:lnTo>
                    <a:pt x="628" y="478"/>
                  </a:lnTo>
                  <a:lnTo>
                    <a:pt x="619" y="452"/>
                  </a:lnTo>
                  <a:lnTo>
                    <a:pt x="604" y="429"/>
                  </a:lnTo>
                  <a:lnTo>
                    <a:pt x="588" y="412"/>
                  </a:lnTo>
                  <a:lnTo>
                    <a:pt x="570" y="398"/>
                  </a:lnTo>
                  <a:lnTo>
                    <a:pt x="549" y="388"/>
                  </a:lnTo>
                  <a:lnTo>
                    <a:pt x="527" y="382"/>
                  </a:lnTo>
                  <a:lnTo>
                    <a:pt x="504" y="380"/>
                  </a:lnTo>
                  <a:close/>
                  <a:moveTo>
                    <a:pt x="164" y="340"/>
                  </a:moveTo>
                  <a:lnTo>
                    <a:pt x="148" y="380"/>
                  </a:lnTo>
                  <a:lnTo>
                    <a:pt x="135" y="421"/>
                  </a:lnTo>
                  <a:lnTo>
                    <a:pt x="128" y="463"/>
                  </a:lnTo>
                  <a:lnTo>
                    <a:pt x="126" y="506"/>
                  </a:lnTo>
                  <a:lnTo>
                    <a:pt x="130" y="555"/>
                  </a:lnTo>
                  <a:lnTo>
                    <a:pt x="139" y="603"/>
                  </a:lnTo>
                  <a:lnTo>
                    <a:pt x="154" y="649"/>
                  </a:lnTo>
                  <a:lnTo>
                    <a:pt x="174" y="691"/>
                  </a:lnTo>
                  <a:lnTo>
                    <a:pt x="201" y="730"/>
                  </a:lnTo>
                  <a:lnTo>
                    <a:pt x="231" y="766"/>
                  </a:lnTo>
                  <a:lnTo>
                    <a:pt x="265" y="798"/>
                  </a:lnTo>
                  <a:lnTo>
                    <a:pt x="304" y="826"/>
                  </a:lnTo>
                  <a:lnTo>
                    <a:pt x="347" y="849"/>
                  </a:lnTo>
                  <a:lnTo>
                    <a:pt x="392" y="866"/>
                  </a:lnTo>
                  <a:lnTo>
                    <a:pt x="440" y="877"/>
                  </a:lnTo>
                  <a:lnTo>
                    <a:pt x="487" y="883"/>
                  </a:lnTo>
                  <a:lnTo>
                    <a:pt x="533" y="882"/>
                  </a:lnTo>
                  <a:lnTo>
                    <a:pt x="579" y="876"/>
                  </a:lnTo>
                  <a:lnTo>
                    <a:pt x="622" y="865"/>
                  </a:lnTo>
                  <a:lnTo>
                    <a:pt x="665" y="848"/>
                  </a:lnTo>
                  <a:lnTo>
                    <a:pt x="704" y="827"/>
                  </a:lnTo>
                  <a:lnTo>
                    <a:pt x="741" y="802"/>
                  </a:lnTo>
                  <a:lnTo>
                    <a:pt x="774" y="772"/>
                  </a:lnTo>
                  <a:lnTo>
                    <a:pt x="804" y="737"/>
                  </a:lnTo>
                  <a:lnTo>
                    <a:pt x="829" y="700"/>
                  </a:lnTo>
                  <a:lnTo>
                    <a:pt x="851" y="659"/>
                  </a:lnTo>
                  <a:lnTo>
                    <a:pt x="867" y="615"/>
                  </a:lnTo>
                  <a:lnTo>
                    <a:pt x="879" y="569"/>
                  </a:lnTo>
                  <a:lnTo>
                    <a:pt x="749" y="569"/>
                  </a:lnTo>
                  <a:lnTo>
                    <a:pt x="736" y="605"/>
                  </a:lnTo>
                  <a:lnTo>
                    <a:pt x="719" y="638"/>
                  </a:lnTo>
                  <a:lnTo>
                    <a:pt x="698" y="668"/>
                  </a:lnTo>
                  <a:lnTo>
                    <a:pt x="673" y="695"/>
                  </a:lnTo>
                  <a:lnTo>
                    <a:pt x="644" y="716"/>
                  </a:lnTo>
                  <a:lnTo>
                    <a:pt x="612" y="735"/>
                  </a:lnTo>
                  <a:lnTo>
                    <a:pt x="578" y="748"/>
                  </a:lnTo>
                  <a:lnTo>
                    <a:pt x="542" y="756"/>
                  </a:lnTo>
                  <a:lnTo>
                    <a:pt x="504" y="759"/>
                  </a:lnTo>
                  <a:lnTo>
                    <a:pt x="463" y="756"/>
                  </a:lnTo>
                  <a:lnTo>
                    <a:pt x="424" y="746"/>
                  </a:lnTo>
                  <a:lnTo>
                    <a:pt x="388" y="730"/>
                  </a:lnTo>
                  <a:lnTo>
                    <a:pt x="355" y="710"/>
                  </a:lnTo>
                  <a:lnTo>
                    <a:pt x="326" y="684"/>
                  </a:lnTo>
                  <a:lnTo>
                    <a:pt x="301" y="656"/>
                  </a:lnTo>
                  <a:lnTo>
                    <a:pt x="280" y="622"/>
                  </a:lnTo>
                  <a:lnTo>
                    <a:pt x="265" y="585"/>
                  </a:lnTo>
                  <a:lnTo>
                    <a:pt x="255" y="547"/>
                  </a:lnTo>
                  <a:lnTo>
                    <a:pt x="253" y="506"/>
                  </a:lnTo>
                  <a:lnTo>
                    <a:pt x="254" y="475"/>
                  </a:lnTo>
                  <a:lnTo>
                    <a:pt x="261" y="445"/>
                  </a:lnTo>
                  <a:lnTo>
                    <a:pt x="270" y="415"/>
                  </a:lnTo>
                  <a:lnTo>
                    <a:pt x="164" y="340"/>
                  </a:lnTo>
                  <a:close/>
                  <a:moveTo>
                    <a:pt x="838" y="327"/>
                  </a:moveTo>
                  <a:lnTo>
                    <a:pt x="736" y="406"/>
                  </a:lnTo>
                  <a:lnTo>
                    <a:pt x="749" y="443"/>
                  </a:lnTo>
                  <a:lnTo>
                    <a:pt x="879" y="443"/>
                  </a:lnTo>
                  <a:lnTo>
                    <a:pt x="870" y="403"/>
                  </a:lnTo>
                  <a:lnTo>
                    <a:pt x="856" y="363"/>
                  </a:lnTo>
                  <a:lnTo>
                    <a:pt x="838" y="327"/>
                  </a:lnTo>
                  <a:close/>
                  <a:moveTo>
                    <a:pt x="442" y="132"/>
                  </a:moveTo>
                  <a:lnTo>
                    <a:pt x="396" y="144"/>
                  </a:lnTo>
                  <a:lnTo>
                    <a:pt x="352" y="160"/>
                  </a:lnTo>
                  <a:lnTo>
                    <a:pt x="311" y="181"/>
                  </a:lnTo>
                  <a:lnTo>
                    <a:pt x="273" y="207"/>
                  </a:lnTo>
                  <a:lnTo>
                    <a:pt x="239" y="238"/>
                  </a:lnTo>
                  <a:lnTo>
                    <a:pt x="343" y="313"/>
                  </a:lnTo>
                  <a:lnTo>
                    <a:pt x="373" y="291"/>
                  </a:lnTo>
                  <a:lnTo>
                    <a:pt x="406" y="274"/>
                  </a:lnTo>
                  <a:lnTo>
                    <a:pt x="442" y="262"/>
                  </a:lnTo>
                  <a:lnTo>
                    <a:pt x="442" y="132"/>
                  </a:lnTo>
                  <a:close/>
                  <a:moveTo>
                    <a:pt x="568" y="132"/>
                  </a:moveTo>
                  <a:lnTo>
                    <a:pt x="568" y="262"/>
                  </a:lnTo>
                  <a:lnTo>
                    <a:pt x="600" y="273"/>
                  </a:lnTo>
                  <a:lnTo>
                    <a:pt x="631" y="288"/>
                  </a:lnTo>
                  <a:lnTo>
                    <a:pt x="658" y="307"/>
                  </a:lnTo>
                  <a:lnTo>
                    <a:pt x="760" y="228"/>
                  </a:lnTo>
                  <a:lnTo>
                    <a:pt x="727" y="199"/>
                  </a:lnTo>
                  <a:lnTo>
                    <a:pt x="690" y="176"/>
                  </a:lnTo>
                  <a:lnTo>
                    <a:pt x="651" y="156"/>
                  </a:lnTo>
                  <a:lnTo>
                    <a:pt x="611" y="143"/>
                  </a:lnTo>
                  <a:lnTo>
                    <a:pt x="568" y="132"/>
                  </a:lnTo>
                  <a:close/>
                  <a:moveTo>
                    <a:pt x="490" y="0"/>
                  </a:moveTo>
                  <a:lnTo>
                    <a:pt x="542" y="1"/>
                  </a:lnTo>
                  <a:lnTo>
                    <a:pt x="594" y="8"/>
                  </a:lnTo>
                  <a:lnTo>
                    <a:pt x="644" y="20"/>
                  </a:lnTo>
                  <a:lnTo>
                    <a:pt x="693" y="37"/>
                  </a:lnTo>
                  <a:lnTo>
                    <a:pt x="741" y="59"/>
                  </a:lnTo>
                  <a:lnTo>
                    <a:pt x="786" y="85"/>
                  </a:lnTo>
                  <a:lnTo>
                    <a:pt x="828" y="117"/>
                  </a:lnTo>
                  <a:lnTo>
                    <a:pt x="867" y="154"/>
                  </a:lnTo>
                  <a:lnTo>
                    <a:pt x="904" y="196"/>
                  </a:lnTo>
                  <a:lnTo>
                    <a:pt x="935" y="242"/>
                  </a:lnTo>
                  <a:lnTo>
                    <a:pt x="963" y="291"/>
                  </a:lnTo>
                  <a:lnTo>
                    <a:pt x="983" y="342"/>
                  </a:lnTo>
                  <a:lnTo>
                    <a:pt x="998" y="396"/>
                  </a:lnTo>
                  <a:lnTo>
                    <a:pt x="1007" y="450"/>
                  </a:lnTo>
                  <a:lnTo>
                    <a:pt x="1011" y="506"/>
                  </a:lnTo>
                  <a:lnTo>
                    <a:pt x="1007" y="565"/>
                  </a:lnTo>
                  <a:lnTo>
                    <a:pt x="997" y="622"/>
                  </a:lnTo>
                  <a:lnTo>
                    <a:pt x="981" y="676"/>
                  </a:lnTo>
                  <a:lnTo>
                    <a:pt x="959" y="728"/>
                  </a:lnTo>
                  <a:lnTo>
                    <a:pt x="932" y="777"/>
                  </a:lnTo>
                  <a:lnTo>
                    <a:pt x="899" y="822"/>
                  </a:lnTo>
                  <a:lnTo>
                    <a:pt x="863" y="864"/>
                  </a:lnTo>
                  <a:lnTo>
                    <a:pt x="821" y="900"/>
                  </a:lnTo>
                  <a:lnTo>
                    <a:pt x="775" y="933"/>
                  </a:lnTo>
                  <a:lnTo>
                    <a:pt x="727" y="960"/>
                  </a:lnTo>
                  <a:lnTo>
                    <a:pt x="675" y="982"/>
                  </a:lnTo>
                  <a:lnTo>
                    <a:pt x="620" y="998"/>
                  </a:lnTo>
                  <a:lnTo>
                    <a:pt x="564" y="1009"/>
                  </a:lnTo>
                  <a:lnTo>
                    <a:pt x="505" y="1012"/>
                  </a:lnTo>
                  <a:lnTo>
                    <a:pt x="452" y="1010"/>
                  </a:lnTo>
                  <a:lnTo>
                    <a:pt x="401" y="1002"/>
                  </a:lnTo>
                  <a:lnTo>
                    <a:pt x="350" y="988"/>
                  </a:lnTo>
                  <a:lnTo>
                    <a:pt x="302" y="969"/>
                  </a:lnTo>
                  <a:lnTo>
                    <a:pt x="255" y="945"/>
                  </a:lnTo>
                  <a:lnTo>
                    <a:pt x="210" y="918"/>
                  </a:lnTo>
                  <a:lnTo>
                    <a:pt x="168" y="883"/>
                  </a:lnTo>
                  <a:lnTo>
                    <a:pt x="130" y="845"/>
                  </a:lnTo>
                  <a:lnTo>
                    <a:pt x="96" y="804"/>
                  </a:lnTo>
                  <a:lnTo>
                    <a:pt x="68" y="759"/>
                  </a:lnTo>
                  <a:lnTo>
                    <a:pt x="43" y="713"/>
                  </a:lnTo>
                  <a:lnTo>
                    <a:pt x="25" y="665"/>
                  </a:lnTo>
                  <a:lnTo>
                    <a:pt x="11" y="614"/>
                  </a:lnTo>
                  <a:lnTo>
                    <a:pt x="3" y="564"/>
                  </a:lnTo>
                  <a:lnTo>
                    <a:pt x="0" y="512"/>
                  </a:lnTo>
                  <a:lnTo>
                    <a:pt x="2" y="460"/>
                  </a:lnTo>
                  <a:lnTo>
                    <a:pt x="9" y="408"/>
                  </a:lnTo>
                  <a:lnTo>
                    <a:pt x="22" y="357"/>
                  </a:lnTo>
                  <a:lnTo>
                    <a:pt x="40" y="307"/>
                  </a:lnTo>
                  <a:lnTo>
                    <a:pt x="64" y="259"/>
                  </a:lnTo>
                  <a:lnTo>
                    <a:pt x="94" y="212"/>
                  </a:lnTo>
                  <a:lnTo>
                    <a:pt x="146" y="248"/>
                  </a:lnTo>
                  <a:lnTo>
                    <a:pt x="94" y="212"/>
                  </a:lnTo>
                  <a:lnTo>
                    <a:pt x="125" y="174"/>
                  </a:lnTo>
                  <a:lnTo>
                    <a:pt x="158" y="138"/>
                  </a:lnTo>
                  <a:lnTo>
                    <a:pt x="195" y="106"/>
                  </a:lnTo>
                  <a:lnTo>
                    <a:pt x="241" y="75"/>
                  </a:lnTo>
                  <a:lnTo>
                    <a:pt x="288" y="49"/>
                  </a:lnTo>
                  <a:lnTo>
                    <a:pt x="338" y="29"/>
                  </a:lnTo>
                  <a:lnTo>
                    <a:pt x="388" y="14"/>
                  </a:lnTo>
                  <a:lnTo>
                    <a:pt x="439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-6774" y="5274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6774" y="5358"/>
              <a:ext cx="273" cy="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-6774" y="5443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6774" y="5527"/>
              <a:ext cx="147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7196" y="6033"/>
              <a:ext cx="106" cy="148"/>
            </a:xfrm>
            <a:custGeom>
              <a:avLst/>
              <a:gdLst>
                <a:gd name="T0" fmla="*/ 126 w 316"/>
                <a:gd name="T1" fmla="*/ 127 h 443"/>
                <a:gd name="T2" fmla="*/ 126 w 316"/>
                <a:gd name="T3" fmla="*/ 317 h 443"/>
                <a:gd name="T4" fmla="*/ 189 w 316"/>
                <a:gd name="T5" fmla="*/ 317 h 443"/>
                <a:gd name="T6" fmla="*/ 189 w 316"/>
                <a:gd name="T7" fmla="*/ 127 h 443"/>
                <a:gd name="T8" fmla="*/ 126 w 316"/>
                <a:gd name="T9" fmla="*/ 127 h 443"/>
                <a:gd name="T10" fmla="*/ 63 w 316"/>
                <a:gd name="T11" fmla="*/ 0 h 443"/>
                <a:gd name="T12" fmla="*/ 253 w 316"/>
                <a:gd name="T13" fmla="*/ 0 h 443"/>
                <a:gd name="T14" fmla="*/ 272 w 316"/>
                <a:gd name="T15" fmla="*/ 4 h 443"/>
                <a:gd name="T16" fmla="*/ 289 w 316"/>
                <a:gd name="T17" fmla="*/ 13 h 443"/>
                <a:gd name="T18" fmla="*/ 303 w 316"/>
                <a:gd name="T19" fmla="*/ 27 h 443"/>
                <a:gd name="T20" fmla="*/ 312 w 316"/>
                <a:gd name="T21" fmla="*/ 44 h 443"/>
                <a:gd name="T22" fmla="*/ 316 w 316"/>
                <a:gd name="T23" fmla="*/ 64 h 443"/>
                <a:gd name="T24" fmla="*/ 316 w 316"/>
                <a:gd name="T25" fmla="*/ 380 h 443"/>
                <a:gd name="T26" fmla="*/ 312 w 316"/>
                <a:gd name="T27" fmla="*/ 399 h 443"/>
                <a:gd name="T28" fmla="*/ 303 w 316"/>
                <a:gd name="T29" fmla="*/ 417 h 443"/>
                <a:gd name="T30" fmla="*/ 289 w 316"/>
                <a:gd name="T31" fmla="*/ 430 h 443"/>
                <a:gd name="T32" fmla="*/ 272 w 316"/>
                <a:gd name="T33" fmla="*/ 440 h 443"/>
                <a:gd name="T34" fmla="*/ 253 w 316"/>
                <a:gd name="T35" fmla="*/ 443 h 443"/>
                <a:gd name="T36" fmla="*/ 63 w 316"/>
                <a:gd name="T37" fmla="*/ 443 h 443"/>
                <a:gd name="T38" fmla="*/ 42 w 316"/>
                <a:gd name="T39" fmla="*/ 440 h 443"/>
                <a:gd name="T40" fmla="*/ 25 w 316"/>
                <a:gd name="T41" fmla="*/ 430 h 443"/>
                <a:gd name="T42" fmla="*/ 11 w 316"/>
                <a:gd name="T43" fmla="*/ 417 h 443"/>
                <a:gd name="T44" fmla="*/ 2 w 316"/>
                <a:gd name="T45" fmla="*/ 399 h 443"/>
                <a:gd name="T46" fmla="*/ 0 w 316"/>
                <a:gd name="T47" fmla="*/ 380 h 443"/>
                <a:gd name="T48" fmla="*/ 0 w 316"/>
                <a:gd name="T49" fmla="*/ 64 h 443"/>
                <a:gd name="T50" fmla="*/ 2 w 316"/>
                <a:gd name="T51" fmla="*/ 44 h 443"/>
                <a:gd name="T52" fmla="*/ 11 w 316"/>
                <a:gd name="T53" fmla="*/ 27 h 443"/>
                <a:gd name="T54" fmla="*/ 25 w 316"/>
                <a:gd name="T55" fmla="*/ 13 h 443"/>
                <a:gd name="T56" fmla="*/ 42 w 316"/>
                <a:gd name="T57" fmla="*/ 4 h 443"/>
                <a:gd name="T58" fmla="*/ 63 w 316"/>
                <a:gd name="T5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443">
                  <a:moveTo>
                    <a:pt x="126" y="127"/>
                  </a:moveTo>
                  <a:lnTo>
                    <a:pt x="126" y="317"/>
                  </a:lnTo>
                  <a:lnTo>
                    <a:pt x="189" y="317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380"/>
                  </a:lnTo>
                  <a:lnTo>
                    <a:pt x="312" y="399"/>
                  </a:lnTo>
                  <a:lnTo>
                    <a:pt x="303" y="417"/>
                  </a:lnTo>
                  <a:lnTo>
                    <a:pt x="289" y="430"/>
                  </a:lnTo>
                  <a:lnTo>
                    <a:pt x="272" y="440"/>
                  </a:lnTo>
                  <a:lnTo>
                    <a:pt x="253" y="443"/>
                  </a:lnTo>
                  <a:lnTo>
                    <a:pt x="63" y="443"/>
                  </a:lnTo>
                  <a:lnTo>
                    <a:pt x="42" y="440"/>
                  </a:lnTo>
                  <a:lnTo>
                    <a:pt x="25" y="430"/>
                  </a:lnTo>
                  <a:lnTo>
                    <a:pt x="11" y="417"/>
                  </a:lnTo>
                  <a:lnTo>
                    <a:pt x="2" y="399"/>
                  </a:lnTo>
                  <a:lnTo>
                    <a:pt x="0" y="380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7069" y="5949"/>
              <a:ext cx="105" cy="232"/>
            </a:xfrm>
            <a:custGeom>
              <a:avLst/>
              <a:gdLst>
                <a:gd name="T0" fmla="*/ 126 w 316"/>
                <a:gd name="T1" fmla="*/ 127 h 696"/>
                <a:gd name="T2" fmla="*/ 126 w 316"/>
                <a:gd name="T3" fmla="*/ 570 h 696"/>
                <a:gd name="T4" fmla="*/ 189 w 316"/>
                <a:gd name="T5" fmla="*/ 570 h 696"/>
                <a:gd name="T6" fmla="*/ 189 w 316"/>
                <a:gd name="T7" fmla="*/ 127 h 696"/>
                <a:gd name="T8" fmla="*/ 126 w 316"/>
                <a:gd name="T9" fmla="*/ 127 h 696"/>
                <a:gd name="T10" fmla="*/ 63 w 316"/>
                <a:gd name="T11" fmla="*/ 0 h 696"/>
                <a:gd name="T12" fmla="*/ 253 w 316"/>
                <a:gd name="T13" fmla="*/ 0 h 696"/>
                <a:gd name="T14" fmla="*/ 272 w 316"/>
                <a:gd name="T15" fmla="*/ 4 h 696"/>
                <a:gd name="T16" fmla="*/ 289 w 316"/>
                <a:gd name="T17" fmla="*/ 13 h 696"/>
                <a:gd name="T18" fmla="*/ 303 w 316"/>
                <a:gd name="T19" fmla="*/ 27 h 696"/>
                <a:gd name="T20" fmla="*/ 312 w 316"/>
                <a:gd name="T21" fmla="*/ 44 h 696"/>
                <a:gd name="T22" fmla="*/ 316 w 316"/>
                <a:gd name="T23" fmla="*/ 64 h 696"/>
                <a:gd name="T24" fmla="*/ 316 w 316"/>
                <a:gd name="T25" fmla="*/ 633 h 696"/>
                <a:gd name="T26" fmla="*/ 312 w 316"/>
                <a:gd name="T27" fmla="*/ 652 h 696"/>
                <a:gd name="T28" fmla="*/ 303 w 316"/>
                <a:gd name="T29" fmla="*/ 670 h 696"/>
                <a:gd name="T30" fmla="*/ 289 w 316"/>
                <a:gd name="T31" fmla="*/ 683 h 696"/>
                <a:gd name="T32" fmla="*/ 272 w 316"/>
                <a:gd name="T33" fmla="*/ 693 h 696"/>
                <a:gd name="T34" fmla="*/ 253 w 316"/>
                <a:gd name="T35" fmla="*/ 696 h 696"/>
                <a:gd name="T36" fmla="*/ 63 w 316"/>
                <a:gd name="T37" fmla="*/ 696 h 696"/>
                <a:gd name="T38" fmla="*/ 42 w 316"/>
                <a:gd name="T39" fmla="*/ 693 h 696"/>
                <a:gd name="T40" fmla="*/ 25 w 316"/>
                <a:gd name="T41" fmla="*/ 683 h 696"/>
                <a:gd name="T42" fmla="*/ 11 w 316"/>
                <a:gd name="T43" fmla="*/ 670 h 696"/>
                <a:gd name="T44" fmla="*/ 2 w 316"/>
                <a:gd name="T45" fmla="*/ 652 h 696"/>
                <a:gd name="T46" fmla="*/ 0 w 316"/>
                <a:gd name="T47" fmla="*/ 633 h 696"/>
                <a:gd name="T48" fmla="*/ 0 w 316"/>
                <a:gd name="T49" fmla="*/ 64 h 696"/>
                <a:gd name="T50" fmla="*/ 2 w 316"/>
                <a:gd name="T51" fmla="*/ 44 h 696"/>
                <a:gd name="T52" fmla="*/ 11 w 316"/>
                <a:gd name="T53" fmla="*/ 27 h 696"/>
                <a:gd name="T54" fmla="*/ 25 w 316"/>
                <a:gd name="T55" fmla="*/ 13 h 696"/>
                <a:gd name="T56" fmla="*/ 42 w 316"/>
                <a:gd name="T57" fmla="*/ 4 h 696"/>
                <a:gd name="T58" fmla="*/ 63 w 316"/>
                <a:gd name="T5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696">
                  <a:moveTo>
                    <a:pt x="126" y="127"/>
                  </a:moveTo>
                  <a:lnTo>
                    <a:pt x="126" y="570"/>
                  </a:lnTo>
                  <a:lnTo>
                    <a:pt x="189" y="570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633"/>
                  </a:lnTo>
                  <a:lnTo>
                    <a:pt x="312" y="652"/>
                  </a:lnTo>
                  <a:lnTo>
                    <a:pt x="303" y="670"/>
                  </a:lnTo>
                  <a:lnTo>
                    <a:pt x="289" y="683"/>
                  </a:lnTo>
                  <a:lnTo>
                    <a:pt x="272" y="693"/>
                  </a:lnTo>
                  <a:lnTo>
                    <a:pt x="253" y="696"/>
                  </a:lnTo>
                  <a:lnTo>
                    <a:pt x="63" y="696"/>
                  </a:lnTo>
                  <a:lnTo>
                    <a:pt x="42" y="693"/>
                  </a:lnTo>
                  <a:lnTo>
                    <a:pt x="25" y="683"/>
                  </a:lnTo>
                  <a:lnTo>
                    <a:pt x="11" y="670"/>
                  </a:lnTo>
                  <a:lnTo>
                    <a:pt x="2" y="652"/>
                  </a:lnTo>
                  <a:lnTo>
                    <a:pt x="0" y="633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-6943" y="5843"/>
              <a:ext cx="105" cy="338"/>
            </a:xfrm>
            <a:custGeom>
              <a:avLst/>
              <a:gdLst>
                <a:gd name="T0" fmla="*/ 126 w 316"/>
                <a:gd name="T1" fmla="*/ 127 h 1012"/>
                <a:gd name="T2" fmla="*/ 126 w 316"/>
                <a:gd name="T3" fmla="*/ 886 h 1012"/>
                <a:gd name="T4" fmla="*/ 190 w 316"/>
                <a:gd name="T5" fmla="*/ 886 h 1012"/>
                <a:gd name="T6" fmla="*/ 190 w 316"/>
                <a:gd name="T7" fmla="*/ 127 h 1012"/>
                <a:gd name="T8" fmla="*/ 126 w 316"/>
                <a:gd name="T9" fmla="*/ 127 h 1012"/>
                <a:gd name="T10" fmla="*/ 63 w 316"/>
                <a:gd name="T11" fmla="*/ 0 h 1012"/>
                <a:gd name="T12" fmla="*/ 253 w 316"/>
                <a:gd name="T13" fmla="*/ 0 h 1012"/>
                <a:gd name="T14" fmla="*/ 272 w 316"/>
                <a:gd name="T15" fmla="*/ 3 h 1012"/>
                <a:gd name="T16" fmla="*/ 290 w 316"/>
                <a:gd name="T17" fmla="*/ 13 h 1012"/>
                <a:gd name="T18" fmla="*/ 303 w 316"/>
                <a:gd name="T19" fmla="*/ 26 h 1012"/>
                <a:gd name="T20" fmla="*/ 313 w 316"/>
                <a:gd name="T21" fmla="*/ 44 h 1012"/>
                <a:gd name="T22" fmla="*/ 316 w 316"/>
                <a:gd name="T23" fmla="*/ 63 h 1012"/>
                <a:gd name="T24" fmla="*/ 316 w 316"/>
                <a:gd name="T25" fmla="*/ 949 h 1012"/>
                <a:gd name="T26" fmla="*/ 313 w 316"/>
                <a:gd name="T27" fmla="*/ 968 h 1012"/>
                <a:gd name="T28" fmla="*/ 303 w 316"/>
                <a:gd name="T29" fmla="*/ 986 h 1012"/>
                <a:gd name="T30" fmla="*/ 290 w 316"/>
                <a:gd name="T31" fmla="*/ 999 h 1012"/>
                <a:gd name="T32" fmla="*/ 272 w 316"/>
                <a:gd name="T33" fmla="*/ 1009 h 1012"/>
                <a:gd name="T34" fmla="*/ 253 w 316"/>
                <a:gd name="T35" fmla="*/ 1012 h 1012"/>
                <a:gd name="T36" fmla="*/ 63 w 316"/>
                <a:gd name="T37" fmla="*/ 1012 h 1012"/>
                <a:gd name="T38" fmla="*/ 43 w 316"/>
                <a:gd name="T39" fmla="*/ 1009 h 1012"/>
                <a:gd name="T40" fmla="*/ 25 w 316"/>
                <a:gd name="T41" fmla="*/ 999 h 1012"/>
                <a:gd name="T42" fmla="*/ 12 w 316"/>
                <a:gd name="T43" fmla="*/ 986 h 1012"/>
                <a:gd name="T44" fmla="*/ 2 w 316"/>
                <a:gd name="T45" fmla="*/ 968 h 1012"/>
                <a:gd name="T46" fmla="*/ 0 w 316"/>
                <a:gd name="T47" fmla="*/ 949 h 1012"/>
                <a:gd name="T48" fmla="*/ 0 w 316"/>
                <a:gd name="T49" fmla="*/ 63 h 1012"/>
                <a:gd name="T50" fmla="*/ 2 w 316"/>
                <a:gd name="T51" fmla="*/ 44 h 1012"/>
                <a:gd name="T52" fmla="*/ 12 w 316"/>
                <a:gd name="T53" fmla="*/ 26 h 1012"/>
                <a:gd name="T54" fmla="*/ 25 w 316"/>
                <a:gd name="T55" fmla="*/ 13 h 1012"/>
                <a:gd name="T56" fmla="*/ 43 w 316"/>
                <a:gd name="T57" fmla="*/ 3 h 1012"/>
                <a:gd name="T58" fmla="*/ 63 w 316"/>
                <a:gd name="T5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012">
                  <a:moveTo>
                    <a:pt x="126" y="127"/>
                  </a:moveTo>
                  <a:lnTo>
                    <a:pt x="126" y="886"/>
                  </a:lnTo>
                  <a:lnTo>
                    <a:pt x="190" y="886"/>
                  </a:lnTo>
                  <a:lnTo>
                    <a:pt x="190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3"/>
                  </a:lnTo>
                  <a:lnTo>
                    <a:pt x="290" y="13"/>
                  </a:lnTo>
                  <a:lnTo>
                    <a:pt x="303" y="26"/>
                  </a:lnTo>
                  <a:lnTo>
                    <a:pt x="313" y="44"/>
                  </a:lnTo>
                  <a:lnTo>
                    <a:pt x="316" y="63"/>
                  </a:lnTo>
                  <a:lnTo>
                    <a:pt x="316" y="949"/>
                  </a:lnTo>
                  <a:lnTo>
                    <a:pt x="313" y="968"/>
                  </a:lnTo>
                  <a:lnTo>
                    <a:pt x="303" y="986"/>
                  </a:lnTo>
                  <a:lnTo>
                    <a:pt x="290" y="999"/>
                  </a:lnTo>
                  <a:lnTo>
                    <a:pt x="272" y="1009"/>
                  </a:lnTo>
                  <a:lnTo>
                    <a:pt x="253" y="1012"/>
                  </a:lnTo>
                  <a:lnTo>
                    <a:pt x="63" y="1012"/>
                  </a:lnTo>
                  <a:lnTo>
                    <a:pt x="43" y="1009"/>
                  </a:lnTo>
                  <a:lnTo>
                    <a:pt x="25" y="999"/>
                  </a:lnTo>
                  <a:lnTo>
                    <a:pt x="12" y="986"/>
                  </a:lnTo>
                  <a:lnTo>
                    <a:pt x="2" y="968"/>
                  </a:lnTo>
                  <a:lnTo>
                    <a:pt x="0" y="949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6817" y="5738"/>
              <a:ext cx="106" cy="443"/>
            </a:xfrm>
            <a:custGeom>
              <a:avLst/>
              <a:gdLst>
                <a:gd name="T0" fmla="*/ 127 w 316"/>
                <a:gd name="T1" fmla="*/ 126 h 1328"/>
                <a:gd name="T2" fmla="*/ 127 w 316"/>
                <a:gd name="T3" fmla="*/ 1202 h 1328"/>
                <a:gd name="T4" fmla="*/ 190 w 316"/>
                <a:gd name="T5" fmla="*/ 1202 h 1328"/>
                <a:gd name="T6" fmla="*/ 190 w 316"/>
                <a:gd name="T7" fmla="*/ 126 h 1328"/>
                <a:gd name="T8" fmla="*/ 127 w 316"/>
                <a:gd name="T9" fmla="*/ 126 h 1328"/>
                <a:gd name="T10" fmla="*/ 63 w 316"/>
                <a:gd name="T11" fmla="*/ 0 h 1328"/>
                <a:gd name="T12" fmla="*/ 253 w 316"/>
                <a:gd name="T13" fmla="*/ 0 h 1328"/>
                <a:gd name="T14" fmla="*/ 273 w 316"/>
                <a:gd name="T15" fmla="*/ 3 h 1328"/>
                <a:gd name="T16" fmla="*/ 290 w 316"/>
                <a:gd name="T17" fmla="*/ 12 h 1328"/>
                <a:gd name="T18" fmla="*/ 304 w 316"/>
                <a:gd name="T19" fmla="*/ 26 h 1328"/>
                <a:gd name="T20" fmla="*/ 313 w 316"/>
                <a:gd name="T21" fmla="*/ 43 h 1328"/>
                <a:gd name="T22" fmla="*/ 316 w 316"/>
                <a:gd name="T23" fmla="*/ 63 h 1328"/>
                <a:gd name="T24" fmla="*/ 316 w 316"/>
                <a:gd name="T25" fmla="*/ 1265 h 1328"/>
                <a:gd name="T26" fmla="*/ 313 w 316"/>
                <a:gd name="T27" fmla="*/ 1284 h 1328"/>
                <a:gd name="T28" fmla="*/ 304 w 316"/>
                <a:gd name="T29" fmla="*/ 1302 h 1328"/>
                <a:gd name="T30" fmla="*/ 290 w 316"/>
                <a:gd name="T31" fmla="*/ 1315 h 1328"/>
                <a:gd name="T32" fmla="*/ 273 w 316"/>
                <a:gd name="T33" fmla="*/ 1325 h 1328"/>
                <a:gd name="T34" fmla="*/ 253 w 316"/>
                <a:gd name="T35" fmla="*/ 1328 h 1328"/>
                <a:gd name="T36" fmla="*/ 63 w 316"/>
                <a:gd name="T37" fmla="*/ 1328 h 1328"/>
                <a:gd name="T38" fmla="*/ 43 w 316"/>
                <a:gd name="T39" fmla="*/ 1325 h 1328"/>
                <a:gd name="T40" fmla="*/ 25 w 316"/>
                <a:gd name="T41" fmla="*/ 1315 h 1328"/>
                <a:gd name="T42" fmla="*/ 12 w 316"/>
                <a:gd name="T43" fmla="*/ 1302 h 1328"/>
                <a:gd name="T44" fmla="*/ 3 w 316"/>
                <a:gd name="T45" fmla="*/ 1284 h 1328"/>
                <a:gd name="T46" fmla="*/ 0 w 316"/>
                <a:gd name="T47" fmla="*/ 1265 h 1328"/>
                <a:gd name="T48" fmla="*/ 0 w 316"/>
                <a:gd name="T49" fmla="*/ 63 h 1328"/>
                <a:gd name="T50" fmla="*/ 3 w 316"/>
                <a:gd name="T51" fmla="*/ 43 h 1328"/>
                <a:gd name="T52" fmla="*/ 12 w 316"/>
                <a:gd name="T53" fmla="*/ 26 h 1328"/>
                <a:gd name="T54" fmla="*/ 25 w 316"/>
                <a:gd name="T55" fmla="*/ 12 h 1328"/>
                <a:gd name="T56" fmla="*/ 43 w 316"/>
                <a:gd name="T57" fmla="*/ 3 h 1328"/>
                <a:gd name="T58" fmla="*/ 63 w 316"/>
                <a:gd name="T59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328">
                  <a:moveTo>
                    <a:pt x="127" y="126"/>
                  </a:moveTo>
                  <a:lnTo>
                    <a:pt x="127" y="1202"/>
                  </a:lnTo>
                  <a:lnTo>
                    <a:pt x="190" y="1202"/>
                  </a:lnTo>
                  <a:lnTo>
                    <a:pt x="190" y="126"/>
                  </a:lnTo>
                  <a:lnTo>
                    <a:pt x="127" y="126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3" y="3"/>
                  </a:lnTo>
                  <a:lnTo>
                    <a:pt x="290" y="12"/>
                  </a:lnTo>
                  <a:lnTo>
                    <a:pt x="304" y="26"/>
                  </a:lnTo>
                  <a:lnTo>
                    <a:pt x="313" y="43"/>
                  </a:lnTo>
                  <a:lnTo>
                    <a:pt x="316" y="63"/>
                  </a:lnTo>
                  <a:lnTo>
                    <a:pt x="316" y="1265"/>
                  </a:lnTo>
                  <a:lnTo>
                    <a:pt x="313" y="1284"/>
                  </a:lnTo>
                  <a:lnTo>
                    <a:pt x="304" y="1302"/>
                  </a:lnTo>
                  <a:lnTo>
                    <a:pt x="290" y="1315"/>
                  </a:lnTo>
                  <a:lnTo>
                    <a:pt x="273" y="1325"/>
                  </a:lnTo>
                  <a:lnTo>
                    <a:pt x="253" y="1328"/>
                  </a:lnTo>
                  <a:lnTo>
                    <a:pt x="63" y="1328"/>
                  </a:lnTo>
                  <a:lnTo>
                    <a:pt x="43" y="1325"/>
                  </a:lnTo>
                  <a:lnTo>
                    <a:pt x="25" y="1315"/>
                  </a:lnTo>
                  <a:lnTo>
                    <a:pt x="12" y="1302"/>
                  </a:lnTo>
                  <a:lnTo>
                    <a:pt x="3" y="1284"/>
                  </a:lnTo>
                  <a:lnTo>
                    <a:pt x="0" y="1265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-7196" y="5633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-7196" y="5696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-7196" y="5759"/>
              <a:ext cx="85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72"/>
          <p:cNvGrpSpPr/>
          <p:nvPr/>
        </p:nvGrpSpPr>
        <p:grpSpPr>
          <a:xfrm>
            <a:off x="6737581" y="4468587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05"/>
          <p:cNvGrpSpPr/>
          <p:nvPr/>
        </p:nvGrpSpPr>
        <p:grpSpPr>
          <a:xfrm>
            <a:off x="520002" y="4430047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40"/>
          <p:cNvGrpSpPr/>
          <p:nvPr/>
        </p:nvGrpSpPr>
        <p:grpSpPr>
          <a:xfrm>
            <a:off x="8158433" y="0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1" name="Прямоугольник 140"/>
          <p:cNvSpPr/>
          <p:nvPr/>
        </p:nvSpPr>
        <p:spPr>
          <a:xfrm>
            <a:off x="1244601" y="3055257"/>
            <a:ext cx="771071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/>
              <a:t>Заявление обучающимися на участие в ЕГЭ подается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/>
              <a:t>           </a:t>
            </a:r>
            <a:r>
              <a:rPr lang="ru-RU" sz="2400" dirty="0" smtClean="0"/>
              <a:t>в свои образовательные организации</a:t>
            </a:r>
          </a:p>
        </p:txBody>
      </p:sp>
      <p:sp>
        <p:nvSpPr>
          <p:cNvPr id="174" name="Freeform 18"/>
          <p:cNvSpPr>
            <a:spLocks noEditPoints="1"/>
          </p:cNvSpPr>
          <p:nvPr/>
        </p:nvSpPr>
        <p:spPr bwMode="auto">
          <a:xfrm>
            <a:off x="635859" y="3214915"/>
            <a:ext cx="547056" cy="367025"/>
          </a:xfrm>
          <a:custGeom>
            <a:avLst/>
            <a:gdLst>
              <a:gd name="T0" fmla="*/ 850 w 3585"/>
              <a:gd name="T1" fmla="*/ 3361 h 3585"/>
              <a:gd name="T2" fmla="*/ 1013 w 3585"/>
              <a:gd name="T3" fmla="*/ 3207 h 3585"/>
              <a:gd name="T4" fmla="*/ 2094 w 3585"/>
              <a:gd name="T5" fmla="*/ 857 h 3585"/>
              <a:gd name="T6" fmla="*/ 2739 w 3585"/>
              <a:gd name="T7" fmla="*/ 270 h 3585"/>
              <a:gd name="T8" fmla="*/ 2647 w 3585"/>
              <a:gd name="T9" fmla="*/ 304 h 3585"/>
              <a:gd name="T10" fmla="*/ 3297 w 3585"/>
              <a:gd name="T11" fmla="*/ 917 h 3585"/>
              <a:gd name="T12" fmla="*/ 3308 w 3585"/>
              <a:gd name="T13" fmla="*/ 821 h 3585"/>
              <a:gd name="T14" fmla="*/ 2786 w 3585"/>
              <a:gd name="T15" fmla="*/ 287 h 3585"/>
              <a:gd name="T16" fmla="*/ 2761 w 3585"/>
              <a:gd name="T17" fmla="*/ 2 h 3585"/>
              <a:gd name="T18" fmla="*/ 2886 w 3585"/>
              <a:gd name="T19" fmla="*/ 65 h 3585"/>
              <a:gd name="T20" fmla="*/ 3574 w 3585"/>
              <a:gd name="T21" fmla="*/ 790 h 3585"/>
              <a:gd name="T22" fmla="*/ 3574 w 3585"/>
              <a:gd name="T23" fmla="*/ 926 h 3585"/>
              <a:gd name="T24" fmla="*/ 3517 w 3585"/>
              <a:gd name="T25" fmla="*/ 1019 h 3585"/>
              <a:gd name="T26" fmla="*/ 3468 w 3585"/>
              <a:gd name="T27" fmla="*/ 1067 h 3585"/>
              <a:gd name="T28" fmla="*/ 3362 w 3585"/>
              <a:gd name="T29" fmla="*/ 1173 h 3585"/>
              <a:gd name="T30" fmla="*/ 3209 w 3585"/>
              <a:gd name="T31" fmla="*/ 1326 h 3585"/>
              <a:gd name="T32" fmla="*/ 3016 w 3585"/>
              <a:gd name="T33" fmla="*/ 1520 h 3585"/>
              <a:gd name="T34" fmla="*/ 2794 w 3585"/>
              <a:gd name="T35" fmla="*/ 1741 h 3585"/>
              <a:gd name="T36" fmla="*/ 2551 w 3585"/>
              <a:gd name="T37" fmla="*/ 1984 h 3585"/>
              <a:gd name="T38" fmla="*/ 2298 w 3585"/>
              <a:gd name="T39" fmla="*/ 2238 h 3585"/>
              <a:gd name="T40" fmla="*/ 2043 w 3585"/>
              <a:gd name="T41" fmla="*/ 2493 h 3585"/>
              <a:gd name="T42" fmla="*/ 1796 w 3585"/>
              <a:gd name="T43" fmla="*/ 2740 h 3585"/>
              <a:gd name="T44" fmla="*/ 1565 w 3585"/>
              <a:gd name="T45" fmla="*/ 2970 h 3585"/>
              <a:gd name="T46" fmla="*/ 1360 w 3585"/>
              <a:gd name="T47" fmla="*/ 3175 h 3585"/>
              <a:gd name="T48" fmla="*/ 1191 w 3585"/>
              <a:gd name="T49" fmla="*/ 3344 h 3585"/>
              <a:gd name="T50" fmla="*/ 1067 w 3585"/>
              <a:gd name="T51" fmla="*/ 3468 h 3585"/>
              <a:gd name="T52" fmla="*/ 997 w 3585"/>
              <a:gd name="T53" fmla="*/ 3539 h 3585"/>
              <a:gd name="T54" fmla="*/ 951 w 3585"/>
              <a:gd name="T55" fmla="*/ 3574 h 3585"/>
              <a:gd name="T56" fmla="*/ 899 w 3585"/>
              <a:gd name="T57" fmla="*/ 3585 h 3585"/>
              <a:gd name="T58" fmla="*/ 63 w 3585"/>
              <a:gd name="T59" fmla="*/ 3574 h 3585"/>
              <a:gd name="T60" fmla="*/ 3 w 3585"/>
              <a:gd name="T61" fmla="*/ 3499 h 3585"/>
              <a:gd name="T62" fmla="*/ 1 w 3585"/>
              <a:gd name="T63" fmla="*/ 2677 h 3585"/>
              <a:gd name="T64" fmla="*/ 22 w 3585"/>
              <a:gd name="T65" fmla="*/ 2616 h 3585"/>
              <a:gd name="T66" fmla="*/ 57 w 3585"/>
              <a:gd name="T67" fmla="*/ 2577 h 3585"/>
              <a:gd name="T68" fmla="*/ 142 w 3585"/>
              <a:gd name="T69" fmla="*/ 2493 h 3585"/>
              <a:gd name="T70" fmla="*/ 278 w 3585"/>
              <a:gd name="T71" fmla="*/ 2357 h 3585"/>
              <a:gd name="T72" fmla="*/ 457 w 3585"/>
              <a:gd name="T73" fmla="*/ 2178 h 3585"/>
              <a:gd name="T74" fmla="*/ 668 w 3585"/>
              <a:gd name="T75" fmla="*/ 1966 h 3585"/>
              <a:gd name="T76" fmla="*/ 903 w 3585"/>
              <a:gd name="T77" fmla="*/ 1730 h 3585"/>
              <a:gd name="T78" fmla="*/ 1154 w 3585"/>
              <a:gd name="T79" fmla="*/ 1480 h 3585"/>
              <a:gd name="T80" fmla="*/ 1410 w 3585"/>
              <a:gd name="T81" fmla="*/ 1224 h 3585"/>
              <a:gd name="T82" fmla="*/ 1661 w 3585"/>
              <a:gd name="T83" fmla="*/ 972 h 3585"/>
              <a:gd name="T84" fmla="*/ 1899 w 3585"/>
              <a:gd name="T85" fmla="*/ 734 h 3585"/>
              <a:gd name="T86" fmla="*/ 2116 w 3585"/>
              <a:gd name="T87" fmla="*/ 518 h 3585"/>
              <a:gd name="T88" fmla="*/ 2300 w 3585"/>
              <a:gd name="T89" fmla="*/ 334 h 3585"/>
              <a:gd name="T90" fmla="*/ 2443 w 3585"/>
              <a:gd name="T91" fmla="*/ 191 h 3585"/>
              <a:gd name="T92" fmla="*/ 2536 w 3585"/>
              <a:gd name="T93" fmla="*/ 98 h 3585"/>
              <a:gd name="T94" fmla="*/ 2569 w 3585"/>
              <a:gd name="T95" fmla="*/ 65 h 3585"/>
              <a:gd name="T96" fmla="*/ 2693 w 3585"/>
              <a:gd name="T97" fmla="*/ 2 h 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85" h="3585">
                <a:moveTo>
                  <a:pt x="224" y="2735"/>
                </a:moveTo>
                <a:lnTo>
                  <a:pt x="224" y="3248"/>
                </a:lnTo>
                <a:lnTo>
                  <a:pt x="336" y="3361"/>
                </a:lnTo>
                <a:lnTo>
                  <a:pt x="850" y="3361"/>
                </a:lnTo>
                <a:lnTo>
                  <a:pt x="224" y="2735"/>
                </a:lnTo>
                <a:close/>
                <a:moveTo>
                  <a:pt x="1935" y="1016"/>
                </a:moveTo>
                <a:lnTo>
                  <a:pt x="378" y="2572"/>
                </a:lnTo>
                <a:lnTo>
                  <a:pt x="1013" y="3207"/>
                </a:lnTo>
                <a:lnTo>
                  <a:pt x="2569" y="1650"/>
                </a:lnTo>
                <a:lnTo>
                  <a:pt x="1935" y="1016"/>
                </a:lnTo>
                <a:close/>
                <a:moveTo>
                  <a:pt x="2251" y="700"/>
                </a:moveTo>
                <a:lnTo>
                  <a:pt x="2094" y="857"/>
                </a:lnTo>
                <a:lnTo>
                  <a:pt x="2727" y="1491"/>
                </a:lnTo>
                <a:lnTo>
                  <a:pt x="2886" y="1333"/>
                </a:lnTo>
                <a:lnTo>
                  <a:pt x="2251" y="700"/>
                </a:lnTo>
                <a:close/>
                <a:moveTo>
                  <a:pt x="2739" y="270"/>
                </a:moveTo>
                <a:lnTo>
                  <a:pt x="2715" y="270"/>
                </a:lnTo>
                <a:lnTo>
                  <a:pt x="2690" y="276"/>
                </a:lnTo>
                <a:lnTo>
                  <a:pt x="2668" y="287"/>
                </a:lnTo>
                <a:lnTo>
                  <a:pt x="2647" y="304"/>
                </a:lnTo>
                <a:lnTo>
                  <a:pt x="2410" y="541"/>
                </a:lnTo>
                <a:lnTo>
                  <a:pt x="3043" y="1174"/>
                </a:lnTo>
                <a:lnTo>
                  <a:pt x="3282" y="937"/>
                </a:lnTo>
                <a:lnTo>
                  <a:pt x="3297" y="917"/>
                </a:lnTo>
                <a:lnTo>
                  <a:pt x="3308" y="894"/>
                </a:lnTo>
                <a:lnTo>
                  <a:pt x="3314" y="870"/>
                </a:lnTo>
                <a:lnTo>
                  <a:pt x="3314" y="845"/>
                </a:lnTo>
                <a:lnTo>
                  <a:pt x="3308" y="821"/>
                </a:lnTo>
                <a:lnTo>
                  <a:pt x="3297" y="799"/>
                </a:lnTo>
                <a:lnTo>
                  <a:pt x="3282" y="778"/>
                </a:lnTo>
                <a:lnTo>
                  <a:pt x="2806" y="302"/>
                </a:lnTo>
                <a:lnTo>
                  <a:pt x="2786" y="287"/>
                </a:lnTo>
                <a:lnTo>
                  <a:pt x="2763" y="276"/>
                </a:lnTo>
                <a:lnTo>
                  <a:pt x="2739" y="270"/>
                </a:lnTo>
                <a:close/>
                <a:moveTo>
                  <a:pt x="2727" y="0"/>
                </a:moveTo>
                <a:lnTo>
                  <a:pt x="2761" y="2"/>
                </a:lnTo>
                <a:lnTo>
                  <a:pt x="2795" y="10"/>
                </a:lnTo>
                <a:lnTo>
                  <a:pt x="2827" y="23"/>
                </a:lnTo>
                <a:lnTo>
                  <a:pt x="2857" y="42"/>
                </a:lnTo>
                <a:lnTo>
                  <a:pt x="2886" y="65"/>
                </a:lnTo>
                <a:lnTo>
                  <a:pt x="3519" y="700"/>
                </a:lnTo>
                <a:lnTo>
                  <a:pt x="3543" y="727"/>
                </a:lnTo>
                <a:lnTo>
                  <a:pt x="3561" y="757"/>
                </a:lnTo>
                <a:lnTo>
                  <a:pt x="3574" y="790"/>
                </a:lnTo>
                <a:lnTo>
                  <a:pt x="3582" y="823"/>
                </a:lnTo>
                <a:lnTo>
                  <a:pt x="3585" y="857"/>
                </a:lnTo>
                <a:lnTo>
                  <a:pt x="3582" y="892"/>
                </a:lnTo>
                <a:lnTo>
                  <a:pt x="3574" y="926"/>
                </a:lnTo>
                <a:lnTo>
                  <a:pt x="3561" y="958"/>
                </a:lnTo>
                <a:lnTo>
                  <a:pt x="3543" y="988"/>
                </a:lnTo>
                <a:lnTo>
                  <a:pt x="3519" y="1016"/>
                </a:lnTo>
                <a:lnTo>
                  <a:pt x="3517" y="1019"/>
                </a:lnTo>
                <a:lnTo>
                  <a:pt x="3510" y="1024"/>
                </a:lnTo>
                <a:lnTo>
                  <a:pt x="3500" y="1035"/>
                </a:lnTo>
                <a:lnTo>
                  <a:pt x="3486" y="1048"/>
                </a:lnTo>
                <a:lnTo>
                  <a:pt x="3468" y="1067"/>
                </a:lnTo>
                <a:lnTo>
                  <a:pt x="3447" y="1088"/>
                </a:lnTo>
                <a:lnTo>
                  <a:pt x="3422" y="1113"/>
                </a:lnTo>
                <a:lnTo>
                  <a:pt x="3393" y="1141"/>
                </a:lnTo>
                <a:lnTo>
                  <a:pt x="3362" y="1173"/>
                </a:lnTo>
                <a:lnTo>
                  <a:pt x="3328" y="1207"/>
                </a:lnTo>
                <a:lnTo>
                  <a:pt x="3290" y="1245"/>
                </a:lnTo>
                <a:lnTo>
                  <a:pt x="3251" y="1284"/>
                </a:lnTo>
                <a:lnTo>
                  <a:pt x="3209" y="1326"/>
                </a:lnTo>
                <a:lnTo>
                  <a:pt x="3164" y="1372"/>
                </a:lnTo>
                <a:lnTo>
                  <a:pt x="3116" y="1419"/>
                </a:lnTo>
                <a:lnTo>
                  <a:pt x="3067" y="1468"/>
                </a:lnTo>
                <a:lnTo>
                  <a:pt x="3016" y="1520"/>
                </a:lnTo>
                <a:lnTo>
                  <a:pt x="2963" y="1572"/>
                </a:lnTo>
                <a:lnTo>
                  <a:pt x="2908" y="1628"/>
                </a:lnTo>
                <a:lnTo>
                  <a:pt x="2851" y="1684"/>
                </a:lnTo>
                <a:lnTo>
                  <a:pt x="2794" y="1741"/>
                </a:lnTo>
                <a:lnTo>
                  <a:pt x="2735" y="1801"/>
                </a:lnTo>
                <a:lnTo>
                  <a:pt x="2674" y="1860"/>
                </a:lnTo>
                <a:lnTo>
                  <a:pt x="2613" y="1922"/>
                </a:lnTo>
                <a:lnTo>
                  <a:pt x="2551" y="1984"/>
                </a:lnTo>
                <a:lnTo>
                  <a:pt x="2489" y="2047"/>
                </a:lnTo>
                <a:lnTo>
                  <a:pt x="2426" y="2110"/>
                </a:lnTo>
                <a:lnTo>
                  <a:pt x="2362" y="2174"/>
                </a:lnTo>
                <a:lnTo>
                  <a:pt x="2298" y="2238"/>
                </a:lnTo>
                <a:lnTo>
                  <a:pt x="2234" y="2302"/>
                </a:lnTo>
                <a:lnTo>
                  <a:pt x="2170" y="2365"/>
                </a:lnTo>
                <a:lnTo>
                  <a:pt x="2107" y="2429"/>
                </a:lnTo>
                <a:lnTo>
                  <a:pt x="2043" y="2493"/>
                </a:lnTo>
                <a:lnTo>
                  <a:pt x="1980" y="2556"/>
                </a:lnTo>
                <a:lnTo>
                  <a:pt x="1918" y="2617"/>
                </a:lnTo>
                <a:lnTo>
                  <a:pt x="1856" y="2679"/>
                </a:lnTo>
                <a:lnTo>
                  <a:pt x="1796" y="2740"/>
                </a:lnTo>
                <a:lnTo>
                  <a:pt x="1736" y="2799"/>
                </a:lnTo>
                <a:lnTo>
                  <a:pt x="1678" y="2858"/>
                </a:lnTo>
                <a:lnTo>
                  <a:pt x="1620" y="2915"/>
                </a:lnTo>
                <a:lnTo>
                  <a:pt x="1565" y="2970"/>
                </a:lnTo>
                <a:lnTo>
                  <a:pt x="1511" y="3024"/>
                </a:lnTo>
                <a:lnTo>
                  <a:pt x="1459" y="3076"/>
                </a:lnTo>
                <a:lnTo>
                  <a:pt x="1409" y="3127"/>
                </a:lnTo>
                <a:lnTo>
                  <a:pt x="1360" y="3175"/>
                </a:lnTo>
                <a:lnTo>
                  <a:pt x="1315" y="3221"/>
                </a:lnTo>
                <a:lnTo>
                  <a:pt x="1271" y="3264"/>
                </a:lnTo>
                <a:lnTo>
                  <a:pt x="1230" y="3306"/>
                </a:lnTo>
                <a:lnTo>
                  <a:pt x="1191" y="3344"/>
                </a:lnTo>
                <a:lnTo>
                  <a:pt x="1156" y="3380"/>
                </a:lnTo>
                <a:lnTo>
                  <a:pt x="1123" y="3413"/>
                </a:lnTo>
                <a:lnTo>
                  <a:pt x="1093" y="3442"/>
                </a:lnTo>
                <a:lnTo>
                  <a:pt x="1067" y="3468"/>
                </a:lnTo>
                <a:lnTo>
                  <a:pt x="1045" y="3491"/>
                </a:lnTo>
                <a:lnTo>
                  <a:pt x="1025" y="3511"/>
                </a:lnTo>
                <a:lnTo>
                  <a:pt x="1008" y="3527"/>
                </a:lnTo>
                <a:lnTo>
                  <a:pt x="997" y="3539"/>
                </a:lnTo>
                <a:lnTo>
                  <a:pt x="988" y="3547"/>
                </a:lnTo>
                <a:lnTo>
                  <a:pt x="985" y="3551"/>
                </a:lnTo>
                <a:lnTo>
                  <a:pt x="967" y="3565"/>
                </a:lnTo>
                <a:lnTo>
                  <a:pt x="951" y="3574"/>
                </a:lnTo>
                <a:lnTo>
                  <a:pt x="934" y="3581"/>
                </a:lnTo>
                <a:lnTo>
                  <a:pt x="919" y="3584"/>
                </a:lnTo>
                <a:lnTo>
                  <a:pt x="907" y="3585"/>
                </a:lnTo>
                <a:lnTo>
                  <a:pt x="899" y="3585"/>
                </a:lnTo>
                <a:lnTo>
                  <a:pt x="897" y="3585"/>
                </a:lnTo>
                <a:lnTo>
                  <a:pt x="112" y="3585"/>
                </a:lnTo>
                <a:lnTo>
                  <a:pt x="87" y="3582"/>
                </a:lnTo>
                <a:lnTo>
                  <a:pt x="63" y="3574"/>
                </a:lnTo>
                <a:lnTo>
                  <a:pt x="42" y="3561"/>
                </a:lnTo>
                <a:lnTo>
                  <a:pt x="25" y="3543"/>
                </a:lnTo>
                <a:lnTo>
                  <a:pt x="12" y="3522"/>
                </a:lnTo>
                <a:lnTo>
                  <a:pt x="3" y="3499"/>
                </a:lnTo>
                <a:lnTo>
                  <a:pt x="0" y="3472"/>
                </a:lnTo>
                <a:lnTo>
                  <a:pt x="0" y="2689"/>
                </a:lnTo>
                <a:lnTo>
                  <a:pt x="0" y="2686"/>
                </a:lnTo>
                <a:lnTo>
                  <a:pt x="1" y="2677"/>
                </a:lnTo>
                <a:lnTo>
                  <a:pt x="3" y="2665"/>
                </a:lnTo>
                <a:lnTo>
                  <a:pt x="7" y="2649"/>
                </a:lnTo>
                <a:lnTo>
                  <a:pt x="13" y="2633"/>
                </a:lnTo>
                <a:lnTo>
                  <a:pt x="22" y="2616"/>
                </a:lnTo>
                <a:lnTo>
                  <a:pt x="34" y="2601"/>
                </a:lnTo>
                <a:lnTo>
                  <a:pt x="37" y="2596"/>
                </a:lnTo>
                <a:lnTo>
                  <a:pt x="46" y="2589"/>
                </a:lnTo>
                <a:lnTo>
                  <a:pt x="57" y="2577"/>
                </a:lnTo>
                <a:lnTo>
                  <a:pt x="74" y="2561"/>
                </a:lnTo>
                <a:lnTo>
                  <a:pt x="93" y="2541"/>
                </a:lnTo>
                <a:lnTo>
                  <a:pt x="116" y="2519"/>
                </a:lnTo>
                <a:lnTo>
                  <a:pt x="142" y="2493"/>
                </a:lnTo>
                <a:lnTo>
                  <a:pt x="171" y="2463"/>
                </a:lnTo>
                <a:lnTo>
                  <a:pt x="204" y="2431"/>
                </a:lnTo>
                <a:lnTo>
                  <a:pt x="239" y="2394"/>
                </a:lnTo>
                <a:lnTo>
                  <a:pt x="278" y="2357"/>
                </a:lnTo>
                <a:lnTo>
                  <a:pt x="319" y="2315"/>
                </a:lnTo>
                <a:lnTo>
                  <a:pt x="363" y="2272"/>
                </a:lnTo>
                <a:lnTo>
                  <a:pt x="408" y="2226"/>
                </a:lnTo>
                <a:lnTo>
                  <a:pt x="457" y="2178"/>
                </a:lnTo>
                <a:lnTo>
                  <a:pt x="506" y="2127"/>
                </a:lnTo>
                <a:lnTo>
                  <a:pt x="559" y="2076"/>
                </a:lnTo>
                <a:lnTo>
                  <a:pt x="612" y="2022"/>
                </a:lnTo>
                <a:lnTo>
                  <a:pt x="668" y="1966"/>
                </a:lnTo>
                <a:lnTo>
                  <a:pt x="726" y="1909"/>
                </a:lnTo>
                <a:lnTo>
                  <a:pt x="783" y="1851"/>
                </a:lnTo>
                <a:lnTo>
                  <a:pt x="844" y="1791"/>
                </a:lnTo>
                <a:lnTo>
                  <a:pt x="903" y="1730"/>
                </a:lnTo>
                <a:lnTo>
                  <a:pt x="965" y="1668"/>
                </a:lnTo>
                <a:lnTo>
                  <a:pt x="1028" y="1607"/>
                </a:lnTo>
                <a:lnTo>
                  <a:pt x="1091" y="1544"/>
                </a:lnTo>
                <a:lnTo>
                  <a:pt x="1154" y="1480"/>
                </a:lnTo>
                <a:lnTo>
                  <a:pt x="1218" y="1416"/>
                </a:lnTo>
                <a:lnTo>
                  <a:pt x="1282" y="1352"/>
                </a:lnTo>
                <a:lnTo>
                  <a:pt x="1346" y="1288"/>
                </a:lnTo>
                <a:lnTo>
                  <a:pt x="1410" y="1224"/>
                </a:lnTo>
                <a:lnTo>
                  <a:pt x="1474" y="1161"/>
                </a:lnTo>
                <a:lnTo>
                  <a:pt x="1537" y="1097"/>
                </a:lnTo>
                <a:lnTo>
                  <a:pt x="1599" y="1035"/>
                </a:lnTo>
                <a:lnTo>
                  <a:pt x="1661" y="972"/>
                </a:lnTo>
                <a:lnTo>
                  <a:pt x="1723" y="912"/>
                </a:lnTo>
                <a:lnTo>
                  <a:pt x="1783" y="851"/>
                </a:lnTo>
                <a:lnTo>
                  <a:pt x="1842" y="792"/>
                </a:lnTo>
                <a:lnTo>
                  <a:pt x="1899" y="734"/>
                </a:lnTo>
                <a:lnTo>
                  <a:pt x="1957" y="678"/>
                </a:lnTo>
                <a:lnTo>
                  <a:pt x="2011" y="622"/>
                </a:lnTo>
                <a:lnTo>
                  <a:pt x="2065" y="570"/>
                </a:lnTo>
                <a:lnTo>
                  <a:pt x="2116" y="518"/>
                </a:lnTo>
                <a:lnTo>
                  <a:pt x="2165" y="469"/>
                </a:lnTo>
                <a:lnTo>
                  <a:pt x="2213" y="422"/>
                </a:lnTo>
                <a:lnTo>
                  <a:pt x="2258" y="376"/>
                </a:lnTo>
                <a:lnTo>
                  <a:pt x="2300" y="334"/>
                </a:lnTo>
                <a:lnTo>
                  <a:pt x="2340" y="294"/>
                </a:lnTo>
                <a:lnTo>
                  <a:pt x="2377" y="257"/>
                </a:lnTo>
                <a:lnTo>
                  <a:pt x="2411" y="222"/>
                </a:lnTo>
                <a:lnTo>
                  <a:pt x="2443" y="191"/>
                </a:lnTo>
                <a:lnTo>
                  <a:pt x="2471" y="162"/>
                </a:lnTo>
                <a:lnTo>
                  <a:pt x="2496" y="138"/>
                </a:lnTo>
                <a:lnTo>
                  <a:pt x="2517" y="116"/>
                </a:lnTo>
                <a:lnTo>
                  <a:pt x="2536" y="98"/>
                </a:lnTo>
                <a:lnTo>
                  <a:pt x="2550" y="84"/>
                </a:lnTo>
                <a:lnTo>
                  <a:pt x="2560" y="74"/>
                </a:lnTo>
                <a:lnTo>
                  <a:pt x="2567" y="67"/>
                </a:lnTo>
                <a:lnTo>
                  <a:pt x="2569" y="65"/>
                </a:lnTo>
                <a:lnTo>
                  <a:pt x="2597" y="42"/>
                </a:lnTo>
                <a:lnTo>
                  <a:pt x="2626" y="23"/>
                </a:lnTo>
                <a:lnTo>
                  <a:pt x="2659" y="10"/>
                </a:lnTo>
                <a:lnTo>
                  <a:pt x="2693" y="2"/>
                </a:lnTo>
                <a:lnTo>
                  <a:pt x="27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D:\Рабочий стол\заявление-281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6253" y="693780"/>
            <a:ext cx="2172833" cy="2319750"/>
          </a:xfrm>
          <a:prstGeom prst="rect">
            <a:avLst/>
          </a:prstGeom>
          <a:noFill/>
        </p:spPr>
      </p:pic>
      <p:sp>
        <p:nvSpPr>
          <p:cNvPr id="175" name="Freeform 338"/>
          <p:cNvSpPr>
            <a:spLocks/>
          </p:cNvSpPr>
          <p:nvPr/>
        </p:nvSpPr>
        <p:spPr bwMode="auto">
          <a:xfrm>
            <a:off x="1498600" y="921657"/>
            <a:ext cx="4356100" cy="1910443"/>
          </a:xfrm>
          <a:custGeom>
            <a:avLst/>
            <a:gdLst>
              <a:gd name="T0" fmla="*/ 135 w 1900"/>
              <a:gd name="T1" fmla="*/ 0 h 340"/>
              <a:gd name="T2" fmla="*/ 1900 w 1900"/>
              <a:gd name="T3" fmla="*/ 0 h 340"/>
              <a:gd name="T4" fmla="*/ 1765 w 1900"/>
              <a:gd name="T5" fmla="*/ 340 h 340"/>
              <a:gd name="T6" fmla="*/ 0 w 1900"/>
              <a:gd name="T7" fmla="*/ 340 h 340"/>
              <a:gd name="T8" fmla="*/ 135 w 1900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0" h="340">
                <a:moveTo>
                  <a:pt x="135" y="0"/>
                </a:moveTo>
                <a:lnTo>
                  <a:pt x="1900" y="0"/>
                </a:lnTo>
                <a:lnTo>
                  <a:pt x="1765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февраля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написать заявление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74171"/>
            <a:ext cx="7212894" cy="907144"/>
          </a:xfrm>
        </p:spPr>
        <p:txBody>
          <a:bodyPr>
            <a:normAutofit/>
          </a:bodyPr>
          <a:lstStyle/>
          <a:p>
            <a:pPr algn="ctr"/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Изменение перечня в заявлении учебных предметов</a:t>
            </a:r>
            <a:endParaRPr lang="ru-RU" sz="25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3261" y="2856364"/>
            <a:ext cx="177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SzPct val="170000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194" y="2847976"/>
            <a:ext cx="18537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200"/>
              </a:spcBef>
              <a:buClr>
                <a:srgbClr val="0070C0"/>
              </a:buClr>
              <a:buSzPct val="170000"/>
              <a:buFont typeface="Arial" pitchFamily="34" charset="0"/>
              <a:buChar char="•"/>
            </a:pPr>
            <a:endParaRPr lang="ru-RU" sz="1050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402506" y="3192691"/>
            <a:ext cx="1036638" cy="1073116"/>
            <a:chOff x="-7280" y="5000"/>
            <a:chExt cx="1222" cy="1265"/>
          </a:xfrm>
          <a:solidFill>
            <a:schemeClr val="bg1">
              <a:lumMod val="9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-7280" y="5000"/>
              <a:ext cx="1222" cy="1265"/>
            </a:xfrm>
            <a:custGeom>
              <a:avLst/>
              <a:gdLst>
                <a:gd name="T0" fmla="*/ 3484 w 3665"/>
                <a:gd name="T1" fmla="*/ 2938 h 3795"/>
                <a:gd name="T2" fmla="*/ 3539 w 3665"/>
                <a:gd name="T3" fmla="*/ 2657 h 3795"/>
                <a:gd name="T4" fmla="*/ 2369 w 3665"/>
                <a:gd name="T5" fmla="*/ 2019 h 3795"/>
                <a:gd name="T6" fmla="*/ 2183 w 3665"/>
                <a:gd name="T7" fmla="*/ 2190 h 3795"/>
                <a:gd name="T8" fmla="*/ 2063 w 3665"/>
                <a:gd name="T9" fmla="*/ 2408 h 3795"/>
                <a:gd name="T10" fmla="*/ 2022 w 3665"/>
                <a:gd name="T11" fmla="*/ 2657 h 3795"/>
                <a:gd name="T12" fmla="*/ 2075 w 3665"/>
                <a:gd name="T13" fmla="*/ 2936 h 3795"/>
                <a:gd name="T14" fmla="*/ 2220 w 3665"/>
                <a:gd name="T15" fmla="*/ 3168 h 3795"/>
                <a:gd name="T16" fmla="*/ 2438 w 3665"/>
                <a:gd name="T17" fmla="*/ 3334 h 3795"/>
                <a:gd name="T18" fmla="*/ 2707 w 3665"/>
                <a:gd name="T19" fmla="*/ 3412 h 3795"/>
                <a:gd name="T20" fmla="*/ 2973 w 3665"/>
                <a:gd name="T21" fmla="*/ 3390 h 3795"/>
                <a:gd name="T22" fmla="*/ 3206 w 3665"/>
                <a:gd name="T23" fmla="*/ 3284 h 3795"/>
                <a:gd name="T24" fmla="*/ 3391 w 3665"/>
                <a:gd name="T25" fmla="*/ 3106 h 3795"/>
                <a:gd name="T26" fmla="*/ 2749 w 3665"/>
                <a:gd name="T27" fmla="*/ 2712 h 3795"/>
                <a:gd name="T28" fmla="*/ 2736 w 3665"/>
                <a:gd name="T29" fmla="*/ 2701 h 3795"/>
                <a:gd name="T30" fmla="*/ 2724 w 3665"/>
                <a:gd name="T31" fmla="*/ 2686 h 3795"/>
                <a:gd name="T32" fmla="*/ 2741 w 3665"/>
                <a:gd name="T33" fmla="*/ 1899 h 3795"/>
                <a:gd name="T34" fmla="*/ 2481 w 3665"/>
                <a:gd name="T35" fmla="*/ 1960 h 3795"/>
                <a:gd name="T36" fmla="*/ 3447 w 3665"/>
                <a:gd name="T37" fmla="*/ 2294 h 3795"/>
                <a:gd name="T38" fmla="*/ 3281 w 3665"/>
                <a:gd name="T39" fmla="*/ 2086 h 3795"/>
                <a:gd name="T40" fmla="*/ 3061 w 3665"/>
                <a:gd name="T41" fmla="*/ 1952 h 3795"/>
                <a:gd name="T42" fmla="*/ 2808 w 3665"/>
                <a:gd name="T43" fmla="*/ 1898 h 3795"/>
                <a:gd name="T44" fmla="*/ 2528 w 3665"/>
                <a:gd name="T45" fmla="*/ 3505 h 3795"/>
                <a:gd name="T46" fmla="*/ 2275 w 3665"/>
                <a:gd name="T47" fmla="*/ 3383 h 3795"/>
                <a:gd name="T48" fmla="*/ 2075 w 3665"/>
                <a:gd name="T49" fmla="*/ 3191 h 3795"/>
                <a:gd name="T50" fmla="*/ 1942 w 3665"/>
                <a:gd name="T51" fmla="*/ 2941 h 3795"/>
                <a:gd name="T52" fmla="*/ 1895 w 3665"/>
                <a:gd name="T53" fmla="*/ 2667 h 3795"/>
                <a:gd name="T54" fmla="*/ 1934 w 3665"/>
                <a:gd name="T55" fmla="*/ 2399 h 3795"/>
                <a:gd name="T56" fmla="*/ 2051 w 3665"/>
                <a:gd name="T57" fmla="*/ 2154 h 3795"/>
                <a:gd name="T58" fmla="*/ 2243 w 3665"/>
                <a:gd name="T59" fmla="*/ 1953 h 3795"/>
                <a:gd name="T60" fmla="*/ 2471 w 3665"/>
                <a:gd name="T61" fmla="*/ 1827 h 3795"/>
                <a:gd name="T62" fmla="*/ 1833 w 3665"/>
                <a:gd name="T63" fmla="*/ 506 h 3795"/>
                <a:gd name="T64" fmla="*/ 1784 w 3665"/>
                <a:gd name="T65" fmla="*/ 605 h 3795"/>
                <a:gd name="T66" fmla="*/ 948 w 3665"/>
                <a:gd name="T67" fmla="*/ 633 h 3795"/>
                <a:gd name="T68" fmla="*/ 849 w 3665"/>
                <a:gd name="T69" fmla="*/ 585 h 3795"/>
                <a:gd name="T70" fmla="*/ 821 w 3665"/>
                <a:gd name="T71" fmla="*/ 380 h 3795"/>
                <a:gd name="T72" fmla="*/ 1706 w 3665"/>
                <a:gd name="T73" fmla="*/ 506 h 3795"/>
                <a:gd name="T74" fmla="*/ 1706 w 3665"/>
                <a:gd name="T75" fmla="*/ 0 h 3795"/>
                <a:gd name="T76" fmla="*/ 1804 w 3665"/>
                <a:gd name="T77" fmla="*/ 47 h 3795"/>
                <a:gd name="T78" fmla="*/ 1833 w 3665"/>
                <a:gd name="T79" fmla="*/ 253 h 3795"/>
                <a:gd name="T80" fmla="*/ 2641 w 3665"/>
                <a:gd name="T81" fmla="*/ 279 h 3795"/>
                <a:gd name="T82" fmla="*/ 2716 w 3665"/>
                <a:gd name="T83" fmla="*/ 1773 h 3795"/>
                <a:gd name="T84" fmla="*/ 2940 w 3665"/>
                <a:gd name="T85" fmla="*/ 1786 h 3795"/>
                <a:gd name="T86" fmla="*/ 3227 w 3665"/>
                <a:gd name="T87" fmla="*/ 1892 h 3795"/>
                <a:gd name="T88" fmla="*/ 3457 w 3665"/>
                <a:gd name="T89" fmla="*/ 2086 h 3795"/>
                <a:gd name="T90" fmla="*/ 3610 w 3665"/>
                <a:gd name="T91" fmla="*/ 2348 h 3795"/>
                <a:gd name="T92" fmla="*/ 3665 w 3665"/>
                <a:gd name="T93" fmla="*/ 2657 h 3795"/>
                <a:gd name="T94" fmla="*/ 3623 w 3665"/>
                <a:gd name="T95" fmla="*/ 2926 h 3795"/>
                <a:gd name="T96" fmla="*/ 3499 w 3665"/>
                <a:gd name="T97" fmla="*/ 3174 h 3795"/>
                <a:gd name="T98" fmla="*/ 3305 w 3665"/>
                <a:gd name="T99" fmla="*/ 3371 h 3795"/>
                <a:gd name="T100" fmla="*/ 3065 w 3665"/>
                <a:gd name="T101" fmla="*/ 3496 h 3795"/>
                <a:gd name="T102" fmla="*/ 2794 w 3665"/>
                <a:gd name="T103" fmla="*/ 3542 h 3795"/>
                <a:gd name="T104" fmla="*/ 2651 w 3665"/>
                <a:gd name="T105" fmla="*/ 3751 h 3795"/>
                <a:gd name="T106" fmla="*/ 2591 w 3665"/>
                <a:gd name="T107" fmla="*/ 3795 h 3795"/>
                <a:gd name="T108" fmla="*/ 11 w 3665"/>
                <a:gd name="T109" fmla="*/ 3769 h 3795"/>
                <a:gd name="T110" fmla="*/ 2 w 3665"/>
                <a:gd name="T111" fmla="*/ 297 h 3795"/>
                <a:gd name="T112" fmla="*/ 63 w 3665"/>
                <a:gd name="T113" fmla="*/ 253 h 3795"/>
                <a:gd name="T114" fmla="*/ 834 w 3665"/>
                <a:gd name="T115" fmla="*/ 71 h 3795"/>
                <a:gd name="T116" fmla="*/ 918 w 3665"/>
                <a:gd name="T117" fmla="*/ 3 h 3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5" h="3795">
                  <a:moveTo>
                    <a:pt x="3520" y="2491"/>
                  </a:moveTo>
                  <a:lnTo>
                    <a:pt x="3034" y="2643"/>
                  </a:lnTo>
                  <a:lnTo>
                    <a:pt x="2948" y="2670"/>
                  </a:lnTo>
                  <a:lnTo>
                    <a:pt x="3484" y="2938"/>
                  </a:lnTo>
                  <a:lnTo>
                    <a:pt x="3508" y="2870"/>
                  </a:lnTo>
                  <a:lnTo>
                    <a:pt x="3525" y="2800"/>
                  </a:lnTo>
                  <a:lnTo>
                    <a:pt x="3535" y="2729"/>
                  </a:lnTo>
                  <a:lnTo>
                    <a:pt x="3539" y="2657"/>
                  </a:lnTo>
                  <a:lnTo>
                    <a:pt x="3536" y="2601"/>
                  </a:lnTo>
                  <a:lnTo>
                    <a:pt x="3531" y="2546"/>
                  </a:lnTo>
                  <a:lnTo>
                    <a:pt x="3520" y="2491"/>
                  </a:lnTo>
                  <a:close/>
                  <a:moveTo>
                    <a:pt x="2369" y="2019"/>
                  </a:moveTo>
                  <a:lnTo>
                    <a:pt x="2316" y="2056"/>
                  </a:lnTo>
                  <a:lnTo>
                    <a:pt x="2268" y="2096"/>
                  </a:lnTo>
                  <a:lnTo>
                    <a:pt x="2223" y="2141"/>
                  </a:lnTo>
                  <a:lnTo>
                    <a:pt x="2183" y="2190"/>
                  </a:lnTo>
                  <a:lnTo>
                    <a:pt x="2146" y="2240"/>
                  </a:lnTo>
                  <a:lnTo>
                    <a:pt x="2114" y="2293"/>
                  </a:lnTo>
                  <a:lnTo>
                    <a:pt x="2086" y="2349"/>
                  </a:lnTo>
                  <a:lnTo>
                    <a:pt x="2063" y="2408"/>
                  </a:lnTo>
                  <a:lnTo>
                    <a:pt x="2045" y="2468"/>
                  </a:lnTo>
                  <a:lnTo>
                    <a:pt x="2032" y="2529"/>
                  </a:lnTo>
                  <a:lnTo>
                    <a:pt x="2024" y="2592"/>
                  </a:lnTo>
                  <a:lnTo>
                    <a:pt x="2022" y="2657"/>
                  </a:lnTo>
                  <a:lnTo>
                    <a:pt x="2026" y="2729"/>
                  </a:lnTo>
                  <a:lnTo>
                    <a:pt x="2036" y="2800"/>
                  </a:lnTo>
                  <a:lnTo>
                    <a:pt x="2052" y="2869"/>
                  </a:lnTo>
                  <a:lnTo>
                    <a:pt x="2075" y="2936"/>
                  </a:lnTo>
                  <a:lnTo>
                    <a:pt x="2104" y="2999"/>
                  </a:lnTo>
                  <a:lnTo>
                    <a:pt x="2137" y="3059"/>
                  </a:lnTo>
                  <a:lnTo>
                    <a:pt x="2176" y="3115"/>
                  </a:lnTo>
                  <a:lnTo>
                    <a:pt x="2220" y="3168"/>
                  </a:lnTo>
                  <a:lnTo>
                    <a:pt x="2268" y="3217"/>
                  </a:lnTo>
                  <a:lnTo>
                    <a:pt x="2321" y="3260"/>
                  </a:lnTo>
                  <a:lnTo>
                    <a:pt x="2377" y="3299"/>
                  </a:lnTo>
                  <a:lnTo>
                    <a:pt x="2438" y="3334"/>
                  </a:lnTo>
                  <a:lnTo>
                    <a:pt x="2501" y="3363"/>
                  </a:lnTo>
                  <a:lnTo>
                    <a:pt x="2567" y="3386"/>
                  </a:lnTo>
                  <a:lnTo>
                    <a:pt x="2636" y="3402"/>
                  </a:lnTo>
                  <a:lnTo>
                    <a:pt x="2707" y="3412"/>
                  </a:lnTo>
                  <a:lnTo>
                    <a:pt x="2780" y="3416"/>
                  </a:lnTo>
                  <a:lnTo>
                    <a:pt x="2846" y="3413"/>
                  </a:lnTo>
                  <a:lnTo>
                    <a:pt x="2910" y="3404"/>
                  </a:lnTo>
                  <a:lnTo>
                    <a:pt x="2973" y="3390"/>
                  </a:lnTo>
                  <a:lnTo>
                    <a:pt x="3035" y="3372"/>
                  </a:lnTo>
                  <a:lnTo>
                    <a:pt x="3094" y="3348"/>
                  </a:lnTo>
                  <a:lnTo>
                    <a:pt x="3152" y="3319"/>
                  </a:lnTo>
                  <a:lnTo>
                    <a:pt x="3206" y="3284"/>
                  </a:lnTo>
                  <a:lnTo>
                    <a:pt x="3257" y="3246"/>
                  </a:lnTo>
                  <a:lnTo>
                    <a:pt x="3305" y="3204"/>
                  </a:lnTo>
                  <a:lnTo>
                    <a:pt x="3350" y="3157"/>
                  </a:lnTo>
                  <a:lnTo>
                    <a:pt x="3391" y="3106"/>
                  </a:lnTo>
                  <a:lnTo>
                    <a:pt x="3427" y="3051"/>
                  </a:lnTo>
                  <a:lnTo>
                    <a:pt x="2752" y="2713"/>
                  </a:lnTo>
                  <a:lnTo>
                    <a:pt x="2751" y="2712"/>
                  </a:lnTo>
                  <a:lnTo>
                    <a:pt x="2749" y="2712"/>
                  </a:lnTo>
                  <a:lnTo>
                    <a:pt x="2745" y="2708"/>
                  </a:lnTo>
                  <a:lnTo>
                    <a:pt x="2740" y="2705"/>
                  </a:lnTo>
                  <a:lnTo>
                    <a:pt x="2736" y="2703"/>
                  </a:lnTo>
                  <a:lnTo>
                    <a:pt x="2736" y="2701"/>
                  </a:lnTo>
                  <a:lnTo>
                    <a:pt x="2731" y="2697"/>
                  </a:lnTo>
                  <a:lnTo>
                    <a:pt x="2729" y="2692"/>
                  </a:lnTo>
                  <a:lnTo>
                    <a:pt x="2726" y="2690"/>
                  </a:lnTo>
                  <a:lnTo>
                    <a:pt x="2724" y="2686"/>
                  </a:lnTo>
                  <a:lnTo>
                    <a:pt x="2724" y="2686"/>
                  </a:lnTo>
                  <a:lnTo>
                    <a:pt x="2369" y="2019"/>
                  </a:lnTo>
                  <a:close/>
                  <a:moveTo>
                    <a:pt x="2808" y="1898"/>
                  </a:moveTo>
                  <a:lnTo>
                    <a:pt x="2741" y="1899"/>
                  </a:lnTo>
                  <a:lnTo>
                    <a:pt x="2676" y="1904"/>
                  </a:lnTo>
                  <a:lnTo>
                    <a:pt x="2610" y="1917"/>
                  </a:lnTo>
                  <a:lnTo>
                    <a:pt x="2545" y="1935"/>
                  </a:lnTo>
                  <a:lnTo>
                    <a:pt x="2481" y="1960"/>
                  </a:lnTo>
                  <a:lnTo>
                    <a:pt x="2811" y="2581"/>
                  </a:lnTo>
                  <a:lnTo>
                    <a:pt x="3482" y="2370"/>
                  </a:lnTo>
                  <a:lnTo>
                    <a:pt x="3477" y="2356"/>
                  </a:lnTo>
                  <a:lnTo>
                    <a:pt x="3447" y="2294"/>
                  </a:lnTo>
                  <a:lnTo>
                    <a:pt x="3411" y="2236"/>
                  </a:lnTo>
                  <a:lnTo>
                    <a:pt x="3372" y="2182"/>
                  </a:lnTo>
                  <a:lnTo>
                    <a:pt x="3328" y="2132"/>
                  </a:lnTo>
                  <a:lnTo>
                    <a:pt x="3281" y="2086"/>
                  </a:lnTo>
                  <a:lnTo>
                    <a:pt x="3230" y="2046"/>
                  </a:lnTo>
                  <a:lnTo>
                    <a:pt x="3176" y="2009"/>
                  </a:lnTo>
                  <a:lnTo>
                    <a:pt x="3119" y="1978"/>
                  </a:lnTo>
                  <a:lnTo>
                    <a:pt x="3061" y="1952"/>
                  </a:lnTo>
                  <a:lnTo>
                    <a:pt x="3000" y="1930"/>
                  </a:lnTo>
                  <a:lnTo>
                    <a:pt x="2937" y="1914"/>
                  </a:lnTo>
                  <a:lnTo>
                    <a:pt x="2872" y="1903"/>
                  </a:lnTo>
                  <a:lnTo>
                    <a:pt x="2808" y="1898"/>
                  </a:lnTo>
                  <a:close/>
                  <a:moveTo>
                    <a:pt x="126" y="380"/>
                  </a:moveTo>
                  <a:lnTo>
                    <a:pt x="126" y="3669"/>
                  </a:lnTo>
                  <a:lnTo>
                    <a:pt x="2528" y="3669"/>
                  </a:lnTo>
                  <a:lnTo>
                    <a:pt x="2528" y="3505"/>
                  </a:lnTo>
                  <a:lnTo>
                    <a:pt x="2460" y="3482"/>
                  </a:lnTo>
                  <a:lnTo>
                    <a:pt x="2396" y="3453"/>
                  </a:lnTo>
                  <a:lnTo>
                    <a:pt x="2335" y="3421"/>
                  </a:lnTo>
                  <a:lnTo>
                    <a:pt x="2275" y="3383"/>
                  </a:lnTo>
                  <a:lnTo>
                    <a:pt x="2220" y="3342"/>
                  </a:lnTo>
                  <a:lnTo>
                    <a:pt x="2168" y="3296"/>
                  </a:lnTo>
                  <a:lnTo>
                    <a:pt x="2120" y="3245"/>
                  </a:lnTo>
                  <a:lnTo>
                    <a:pt x="2075" y="3191"/>
                  </a:lnTo>
                  <a:lnTo>
                    <a:pt x="2035" y="3134"/>
                  </a:lnTo>
                  <a:lnTo>
                    <a:pt x="1999" y="3073"/>
                  </a:lnTo>
                  <a:lnTo>
                    <a:pt x="1968" y="3007"/>
                  </a:lnTo>
                  <a:lnTo>
                    <a:pt x="1942" y="2941"/>
                  </a:lnTo>
                  <a:lnTo>
                    <a:pt x="1922" y="2873"/>
                  </a:lnTo>
                  <a:lnTo>
                    <a:pt x="1907" y="2805"/>
                  </a:lnTo>
                  <a:lnTo>
                    <a:pt x="1899" y="2736"/>
                  </a:lnTo>
                  <a:lnTo>
                    <a:pt x="1895" y="2667"/>
                  </a:lnTo>
                  <a:lnTo>
                    <a:pt x="1897" y="2599"/>
                  </a:lnTo>
                  <a:lnTo>
                    <a:pt x="1904" y="2531"/>
                  </a:lnTo>
                  <a:lnTo>
                    <a:pt x="1916" y="2464"/>
                  </a:lnTo>
                  <a:lnTo>
                    <a:pt x="1934" y="2399"/>
                  </a:lnTo>
                  <a:lnTo>
                    <a:pt x="1955" y="2335"/>
                  </a:lnTo>
                  <a:lnTo>
                    <a:pt x="1983" y="2272"/>
                  </a:lnTo>
                  <a:lnTo>
                    <a:pt x="2015" y="2211"/>
                  </a:lnTo>
                  <a:lnTo>
                    <a:pt x="2051" y="2154"/>
                  </a:lnTo>
                  <a:lnTo>
                    <a:pt x="2092" y="2099"/>
                  </a:lnTo>
                  <a:lnTo>
                    <a:pt x="2138" y="2047"/>
                  </a:lnTo>
                  <a:lnTo>
                    <a:pt x="2189" y="1998"/>
                  </a:lnTo>
                  <a:lnTo>
                    <a:pt x="2243" y="1953"/>
                  </a:lnTo>
                  <a:lnTo>
                    <a:pt x="2301" y="1912"/>
                  </a:lnTo>
                  <a:lnTo>
                    <a:pt x="2363" y="1876"/>
                  </a:lnTo>
                  <a:lnTo>
                    <a:pt x="2416" y="1849"/>
                  </a:lnTo>
                  <a:lnTo>
                    <a:pt x="2471" y="1827"/>
                  </a:lnTo>
                  <a:lnTo>
                    <a:pt x="2528" y="1810"/>
                  </a:lnTo>
                  <a:lnTo>
                    <a:pt x="2528" y="380"/>
                  </a:lnTo>
                  <a:lnTo>
                    <a:pt x="1833" y="380"/>
                  </a:lnTo>
                  <a:lnTo>
                    <a:pt x="1833" y="506"/>
                  </a:lnTo>
                  <a:lnTo>
                    <a:pt x="1829" y="535"/>
                  </a:lnTo>
                  <a:lnTo>
                    <a:pt x="1819" y="561"/>
                  </a:lnTo>
                  <a:lnTo>
                    <a:pt x="1804" y="585"/>
                  </a:lnTo>
                  <a:lnTo>
                    <a:pt x="1784" y="605"/>
                  </a:lnTo>
                  <a:lnTo>
                    <a:pt x="1761" y="620"/>
                  </a:lnTo>
                  <a:lnTo>
                    <a:pt x="1735" y="629"/>
                  </a:lnTo>
                  <a:lnTo>
                    <a:pt x="1706" y="633"/>
                  </a:lnTo>
                  <a:lnTo>
                    <a:pt x="948" y="633"/>
                  </a:lnTo>
                  <a:lnTo>
                    <a:pt x="918" y="629"/>
                  </a:lnTo>
                  <a:lnTo>
                    <a:pt x="892" y="620"/>
                  </a:lnTo>
                  <a:lnTo>
                    <a:pt x="869" y="605"/>
                  </a:lnTo>
                  <a:lnTo>
                    <a:pt x="849" y="585"/>
                  </a:lnTo>
                  <a:lnTo>
                    <a:pt x="834" y="561"/>
                  </a:lnTo>
                  <a:lnTo>
                    <a:pt x="824" y="535"/>
                  </a:lnTo>
                  <a:lnTo>
                    <a:pt x="821" y="506"/>
                  </a:lnTo>
                  <a:lnTo>
                    <a:pt x="821" y="380"/>
                  </a:lnTo>
                  <a:lnTo>
                    <a:pt x="126" y="380"/>
                  </a:lnTo>
                  <a:close/>
                  <a:moveTo>
                    <a:pt x="948" y="127"/>
                  </a:moveTo>
                  <a:lnTo>
                    <a:pt x="948" y="506"/>
                  </a:lnTo>
                  <a:lnTo>
                    <a:pt x="1706" y="506"/>
                  </a:lnTo>
                  <a:lnTo>
                    <a:pt x="1706" y="127"/>
                  </a:lnTo>
                  <a:lnTo>
                    <a:pt x="948" y="127"/>
                  </a:lnTo>
                  <a:close/>
                  <a:moveTo>
                    <a:pt x="948" y="0"/>
                  </a:moveTo>
                  <a:lnTo>
                    <a:pt x="1706" y="0"/>
                  </a:lnTo>
                  <a:lnTo>
                    <a:pt x="1735" y="3"/>
                  </a:lnTo>
                  <a:lnTo>
                    <a:pt x="1761" y="13"/>
                  </a:lnTo>
                  <a:lnTo>
                    <a:pt x="1784" y="28"/>
                  </a:lnTo>
                  <a:lnTo>
                    <a:pt x="1804" y="47"/>
                  </a:lnTo>
                  <a:lnTo>
                    <a:pt x="1819" y="71"/>
                  </a:lnTo>
                  <a:lnTo>
                    <a:pt x="1829" y="98"/>
                  </a:lnTo>
                  <a:lnTo>
                    <a:pt x="1833" y="127"/>
                  </a:lnTo>
                  <a:lnTo>
                    <a:pt x="1833" y="253"/>
                  </a:lnTo>
                  <a:lnTo>
                    <a:pt x="2591" y="253"/>
                  </a:lnTo>
                  <a:lnTo>
                    <a:pt x="2610" y="256"/>
                  </a:lnTo>
                  <a:lnTo>
                    <a:pt x="2628" y="266"/>
                  </a:lnTo>
                  <a:lnTo>
                    <a:pt x="2641" y="279"/>
                  </a:lnTo>
                  <a:lnTo>
                    <a:pt x="2651" y="297"/>
                  </a:lnTo>
                  <a:lnTo>
                    <a:pt x="2654" y="316"/>
                  </a:lnTo>
                  <a:lnTo>
                    <a:pt x="2654" y="1781"/>
                  </a:lnTo>
                  <a:lnTo>
                    <a:pt x="2716" y="1773"/>
                  </a:lnTo>
                  <a:lnTo>
                    <a:pt x="2780" y="1771"/>
                  </a:lnTo>
                  <a:lnTo>
                    <a:pt x="2782" y="1771"/>
                  </a:lnTo>
                  <a:lnTo>
                    <a:pt x="2862" y="1774"/>
                  </a:lnTo>
                  <a:lnTo>
                    <a:pt x="2940" y="1786"/>
                  </a:lnTo>
                  <a:lnTo>
                    <a:pt x="3016" y="1803"/>
                  </a:lnTo>
                  <a:lnTo>
                    <a:pt x="3089" y="1826"/>
                  </a:lnTo>
                  <a:lnTo>
                    <a:pt x="3161" y="1856"/>
                  </a:lnTo>
                  <a:lnTo>
                    <a:pt x="3227" y="1892"/>
                  </a:lnTo>
                  <a:lnTo>
                    <a:pt x="3292" y="1933"/>
                  </a:lnTo>
                  <a:lnTo>
                    <a:pt x="3350" y="1979"/>
                  </a:lnTo>
                  <a:lnTo>
                    <a:pt x="3407" y="2031"/>
                  </a:lnTo>
                  <a:lnTo>
                    <a:pt x="3457" y="2086"/>
                  </a:lnTo>
                  <a:lnTo>
                    <a:pt x="3503" y="2146"/>
                  </a:lnTo>
                  <a:lnTo>
                    <a:pt x="3544" y="2210"/>
                  </a:lnTo>
                  <a:lnTo>
                    <a:pt x="3580" y="2277"/>
                  </a:lnTo>
                  <a:lnTo>
                    <a:pt x="3610" y="2348"/>
                  </a:lnTo>
                  <a:lnTo>
                    <a:pt x="3633" y="2421"/>
                  </a:lnTo>
                  <a:lnTo>
                    <a:pt x="3650" y="2498"/>
                  </a:lnTo>
                  <a:lnTo>
                    <a:pt x="3661" y="2576"/>
                  </a:lnTo>
                  <a:lnTo>
                    <a:pt x="3665" y="2657"/>
                  </a:lnTo>
                  <a:lnTo>
                    <a:pt x="3662" y="2726"/>
                  </a:lnTo>
                  <a:lnTo>
                    <a:pt x="3654" y="2793"/>
                  </a:lnTo>
                  <a:lnTo>
                    <a:pt x="3641" y="2860"/>
                  </a:lnTo>
                  <a:lnTo>
                    <a:pt x="3623" y="2926"/>
                  </a:lnTo>
                  <a:lnTo>
                    <a:pt x="3598" y="2990"/>
                  </a:lnTo>
                  <a:lnTo>
                    <a:pt x="3571" y="3052"/>
                  </a:lnTo>
                  <a:lnTo>
                    <a:pt x="3536" y="3115"/>
                  </a:lnTo>
                  <a:lnTo>
                    <a:pt x="3499" y="3174"/>
                  </a:lnTo>
                  <a:lnTo>
                    <a:pt x="3456" y="3229"/>
                  </a:lnTo>
                  <a:lnTo>
                    <a:pt x="3409" y="3280"/>
                  </a:lnTo>
                  <a:lnTo>
                    <a:pt x="3359" y="3327"/>
                  </a:lnTo>
                  <a:lnTo>
                    <a:pt x="3305" y="3371"/>
                  </a:lnTo>
                  <a:lnTo>
                    <a:pt x="3249" y="3409"/>
                  </a:lnTo>
                  <a:lnTo>
                    <a:pt x="3191" y="3443"/>
                  </a:lnTo>
                  <a:lnTo>
                    <a:pt x="3129" y="3472"/>
                  </a:lnTo>
                  <a:lnTo>
                    <a:pt x="3065" y="3496"/>
                  </a:lnTo>
                  <a:lnTo>
                    <a:pt x="3000" y="3516"/>
                  </a:lnTo>
                  <a:lnTo>
                    <a:pt x="2932" y="3529"/>
                  </a:lnTo>
                  <a:lnTo>
                    <a:pt x="2864" y="3539"/>
                  </a:lnTo>
                  <a:lnTo>
                    <a:pt x="2794" y="3542"/>
                  </a:lnTo>
                  <a:lnTo>
                    <a:pt x="2724" y="3540"/>
                  </a:lnTo>
                  <a:lnTo>
                    <a:pt x="2654" y="3532"/>
                  </a:lnTo>
                  <a:lnTo>
                    <a:pt x="2654" y="3732"/>
                  </a:lnTo>
                  <a:lnTo>
                    <a:pt x="2651" y="3751"/>
                  </a:lnTo>
                  <a:lnTo>
                    <a:pt x="2641" y="3769"/>
                  </a:lnTo>
                  <a:lnTo>
                    <a:pt x="2628" y="3782"/>
                  </a:lnTo>
                  <a:lnTo>
                    <a:pt x="2610" y="3792"/>
                  </a:lnTo>
                  <a:lnTo>
                    <a:pt x="2591" y="3795"/>
                  </a:lnTo>
                  <a:lnTo>
                    <a:pt x="63" y="3795"/>
                  </a:lnTo>
                  <a:lnTo>
                    <a:pt x="43" y="3792"/>
                  </a:lnTo>
                  <a:lnTo>
                    <a:pt x="25" y="3782"/>
                  </a:lnTo>
                  <a:lnTo>
                    <a:pt x="11" y="3769"/>
                  </a:lnTo>
                  <a:lnTo>
                    <a:pt x="2" y="3751"/>
                  </a:lnTo>
                  <a:lnTo>
                    <a:pt x="0" y="3732"/>
                  </a:lnTo>
                  <a:lnTo>
                    <a:pt x="0" y="316"/>
                  </a:lnTo>
                  <a:lnTo>
                    <a:pt x="2" y="297"/>
                  </a:lnTo>
                  <a:lnTo>
                    <a:pt x="11" y="279"/>
                  </a:lnTo>
                  <a:lnTo>
                    <a:pt x="25" y="266"/>
                  </a:lnTo>
                  <a:lnTo>
                    <a:pt x="43" y="256"/>
                  </a:lnTo>
                  <a:lnTo>
                    <a:pt x="63" y="253"/>
                  </a:lnTo>
                  <a:lnTo>
                    <a:pt x="821" y="253"/>
                  </a:lnTo>
                  <a:lnTo>
                    <a:pt x="821" y="127"/>
                  </a:lnTo>
                  <a:lnTo>
                    <a:pt x="824" y="98"/>
                  </a:lnTo>
                  <a:lnTo>
                    <a:pt x="834" y="71"/>
                  </a:lnTo>
                  <a:lnTo>
                    <a:pt x="849" y="47"/>
                  </a:lnTo>
                  <a:lnTo>
                    <a:pt x="869" y="28"/>
                  </a:lnTo>
                  <a:lnTo>
                    <a:pt x="892" y="13"/>
                  </a:lnTo>
                  <a:lnTo>
                    <a:pt x="918" y="3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7196" y="5253"/>
              <a:ext cx="337" cy="337"/>
            </a:xfrm>
            <a:custGeom>
              <a:avLst/>
              <a:gdLst>
                <a:gd name="T0" fmla="*/ 448 w 1011"/>
                <a:gd name="T1" fmla="*/ 392 h 1012"/>
                <a:gd name="T2" fmla="*/ 390 w 1011"/>
                <a:gd name="T3" fmla="*/ 451 h 1012"/>
                <a:gd name="T4" fmla="*/ 381 w 1011"/>
                <a:gd name="T5" fmla="*/ 535 h 1012"/>
                <a:gd name="T6" fmla="*/ 426 w 1011"/>
                <a:gd name="T7" fmla="*/ 605 h 1012"/>
                <a:gd name="T8" fmla="*/ 505 w 1011"/>
                <a:gd name="T9" fmla="*/ 633 h 1012"/>
                <a:gd name="T10" fmla="*/ 583 w 1011"/>
                <a:gd name="T11" fmla="*/ 605 h 1012"/>
                <a:gd name="T12" fmla="*/ 628 w 1011"/>
                <a:gd name="T13" fmla="*/ 535 h 1012"/>
                <a:gd name="T14" fmla="*/ 619 w 1011"/>
                <a:gd name="T15" fmla="*/ 452 h 1012"/>
                <a:gd name="T16" fmla="*/ 570 w 1011"/>
                <a:gd name="T17" fmla="*/ 398 h 1012"/>
                <a:gd name="T18" fmla="*/ 504 w 1011"/>
                <a:gd name="T19" fmla="*/ 380 h 1012"/>
                <a:gd name="T20" fmla="*/ 135 w 1011"/>
                <a:gd name="T21" fmla="*/ 421 h 1012"/>
                <a:gd name="T22" fmla="*/ 130 w 1011"/>
                <a:gd name="T23" fmla="*/ 555 h 1012"/>
                <a:gd name="T24" fmla="*/ 174 w 1011"/>
                <a:gd name="T25" fmla="*/ 691 h 1012"/>
                <a:gd name="T26" fmla="*/ 265 w 1011"/>
                <a:gd name="T27" fmla="*/ 798 h 1012"/>
                <a:gd name="T28" fmla="*/ 392 w 1011"/>
                <a:gd name="T29" fmla="*/ 866 h 1012"/>
                <a:gd name="T30" fmla="*/ 533 w 1011"/>
                <a:gd name="T31" fmla="*/ 882 h 1012"/>
                <a:gd name="T32" fmla="*/ 665 w 1011"/>
                <a:gd name="T33" fmla="*/ 848 h 1012"/>
                <a:gd name="T34" fmla="*/ 774 w 1011"/>
                <a:gd name="T35" fmla="*/ 772 h 1012"/>
                <a:gd name="T36" fmla="*/ 851 w 1011"/>
                <a:gd name="T37" fmla="*/ 659 h 1012"/>
                <a:gd name="T38" fmla="*/ 749 w 1011"/>
                <a:gd name="T39" fmla="*/ 569 h 1012"/>
                <a:gd name="T40" fmla="*/ 698 w 1011"/>
                <a:gd name="T41" fmla="*/ 668 h 1012"/>
                <a:gd name="T42" fmla="*/ 612 w 1011"/>
                <a:gd name="T43" fmla="*/ 735 h 1012"/>
                <a:gd name="T44" fmla="*/ 504 w 1011"/>
                <a:gd name="T45" fmla="*/ 759 h 1012"/>
                <a:gd name="T46" fmla="*/ 388 w 1011"/>
                <a:gd name="T47" fmla="*/ 730 h 1012"/>
                <a:gd name="T48" fmla="*/ 301 w 1011"/>
                <a:gd name="T49" fmla="*/ 656 h 1012"/>
                <a:gd name="T50" fmla="*/ 255 w 1011"/>
                <a:gd name="T51" fmla="*/ 547 h 1012"/>
                <a:gd name="T52" fmla="*/ 261 w 1011"/>
                <a:gd name="T53" fmla="*/ 445 h 1012"/>
                <a:gd name="T54" fmla="*/ 838 w 1011"/>
                <a:gd name="T55" fmla="*/ 327 h 1012"/>
                <a:gd name="T56" fmla="*/ 879 w 1011"/>
                <a:gd name="T57" fmla="*/ 443 h 1012"/>
                <a:gd name="T58" fmla="*/ 838 w 1011"/>
                <a:gd name="T59" fmla="*/ 327 h 1012"/>
                <a:gd name="T60" fmla="*/ 352 w 1011"/>
                <a:gd name="T61" fmla="*/ 160 h 1012"/>
                <a:gd name="T62" fmla="*/ 239 w 1011"/>
                <a:gd name="T63" fmla="*/ 238 h 1012"/>
                <a:gd name="T64" fmla="*/ 406 w 1011"/>
                <a:gd name="T65" fmla="*/ 274 h 1012"/>
                <a:gd name="T66" fmla="*/ 568 w 1011"/>
                <a:gd name="T67" fmla="*/ 132 h 1012"/>
                <a:gd name="T68" fmla="*/ 631 w 1011"/>
                <a:gd name="T69" fmla="*/ 288 h 1012"/>
                <a:gd name="T70" fmla="*/ 727 w 1011"/>
                <a:gd name="T71" fmla="*/ 199 h 1012"/>
                <a:gd name="T72" fmla="*/ 611 w 1011"/>
                <a:gd name="T73" fmla="*/ 143 h 1012"/>
                <a:gd name="T74" fmla="*/ 542 w 1011"/>
                <a:gd name="T75" fmla="*/ 1 h 1012"/>
                <a:gd name="T76" fmla="*/ 693 w 1011"/>
                <a:gd name="T77" fmla="*/ 37 h 1012"/>
                <a:gd name="T78" fmla="*/ 828 w 1011"/>
                <a:gd name="T79" fmla="*/ 117 h 1012"/>
                <a:gd name="T80" fmla="*/ 935 w 1011"/>
                <a:gd name="T81" fmla="*/ 242 h 1012"/>
                <a:gd name="T82" fmla="*/ 998 w 1011"/>
                <a:gd name="T83" fmla="*/ 396 h 1012"/>
                <a:gd name="T84" fmla="*/ 1007 w 1011"/>
                <a:gd name="T85" fmla="*/ 565 h 1012"/>
                <a:gd name="T86" fmla="*/ 959 w 1011"/>
                <a:gd name="T87" fmla="*/ 728 h 1012"/>
                <a:gd name="T88" fmla="*/ 863 w 1011"/>
                <a:gd name="T89" fmla="*/ 864 h 1012"/>
                <a:gd name="T90" fmla="*/ 727 w 1011"/>
                <a:gd name="T91" fmla="*/ 960 h 1012"/>
                <a:gd name="T92" fmla="*/ 564 w 1011"/>
                <a:gd name="T93" fmla="*/ 1009 h 1012"/>
                <a:gd name="T94" fmla="*/ 401 w 1011"/>
                <a:gd name="T95" fmla="*/ 1002 h 1012"/>
                <a:gd name="T96" fmla="*/ 255 w 1011"/>
                <a:gd name="T97" fmla="*/ 945 h 1012"/>
                <a:gd name="T98" fmla="*/ 130 w 1011"/>
                <a:gd name="T99" fmla="*/ 845 h 1012"/>
                <a:gd name="T100" fmla="*/ 43 w 1011"/>
                <a:gd name="T101" fmla="*/ 713 h 1012"/>
                <a:gd name="T102" fmla="*/ 3 w 1011"/>
                <a:gd name="T103" fmla="*/ 564 h 1012"/>
                <a:gd name="T104" fmla="*/ 9 w 1011"/>
                <a:gd name="T105" fmla="*/ 408 h 1012"/>
                <a:gd name="T106" fmla="*/ 64 w 1011"/>
                <a:gd name="T107" fmla="*/ 259 h 1012"/>
                <a:gd name="T108" fmla="*/ 94 w 1011"/>
                <a:gd name="T109" fmla="*/ 212 h 1012"/>
                <a:gd name="T110" fmla="*/ 195 w 1011"/>
                <a:gd name="T111" fmla="*/ 106 h 1012"/>
                <a:gd name="T112" fmla="*/ 338 w 1011"/>
                <a:gd name="T113" fmla="*/ 29 h 1012"/>
                <a:gd name="T114" fmla="*/ 490 w 1011"/>
                <a:gd name="T1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1" h="1012">
                  <a:moveTo>
                    <a:pt x="504" y="380"/>
                  </a:moveTo>
                  <a:lnTo>
                    <a:pt x="474" y="383"/>
                  </a:lnTo>
                  <a:lnTo>
                    <a:pt x="448" y="392"/>
                  </a:lnTo>
                  <a:lnTo>
                    <a:pt x="425" y="407"/>
                  </a:lnTo>
                  <a:lnTo>
                    <a:pt x="405" y="427"/>
                  </a:lnTo>
                  <a:lnTo>
                    <a:pt x="390" y="451"/>
                  </a:lnTo>
                  <a:lnTo>
                    <a:pt x="381" y="477"/>
                  </a:lnTo>
                  <a:lnTo>
                    <a:pt x="379" y="506"/>
                  </a:lnTo>
                  <a:lnTo>
                    <a:pt x="381" y="535"/>
                  </a:lnTo>
                  <a:lnTo>
                    <a:pt x="392" y="561"/>
                  </a:lnTo>
                  <a:lnTo>
                    <a:pt x="406" y="585"/>
                  </a:lnTo>
                  <a:lnTo>
                    <a:pt x="426" y="605"/>
                  </a:lnTo>
                  <a:lnTo>
                    <a:pt x="449" y="620"/>
                  </a:lnTo>
                  <a:lnTo>
                    <a:pt x="475" y="629"/>
                  </a:lnTo>
                  <a:lnTo>
                    <a:pt x="505" y="633"/>
                  </a:lnTo>
                  <a:lnTo>
                    <a:pt x="534" y="629"/>
                  </a:lnTo>
                  <a:lnTo>
                    <a:pt x="560" y="620"/>
                  </a:lnTo>
                  <a:lnTo>
                    <a:pt x="583" y="605"/>
                  </a:lnTo>
                  <a:lnTo>
                    <a:pt x="603" y="585"/>
                  </a:lnTo>
                  <a:lnTo>
                    <a:pt x="618" y="561"/>
                  </a:lnTo>
                  <a:lnTo>
                    <a:pt x="628" y="535"/>
                  </a:lnTo>
                  <a:lnTo>
                    <a:pt x="632" y="506"/>
                  </a:lnTo>
                  <a:lnTo>
                    <a:pt x="628" y="478"/>
                  </a:lnTo>
                  <a:lnTo>
                    <a:pt x="619" y="452"/>
                  </a:lnTo>
                  <a:lnTo>
                    <a:pt x="604" y="429"/>
                  </a:lnTo>
                  <a:lnTo>
                    <a:pt x="588" y="412"/>
                  </a:lnTo>
                  <a:lnTo>
                    <a:pt x="570" y="398"/>
                  </a:lnTo>
                  <a:lnTo>
                    <a:pt x="549" y="388"/>
                  </a:lnTo>
                  <a:lnTo>
                    <a:pt x="527" y="382"/>
                  </a:lnTo>
                  <a:lnTo>
                    <a:pt x="504" y="380"/>
                  </a:lnTo>
                  <a:close/>
                  <a:moveTo>
                    <a:pt x="164" y="340"/>
                  </a:moveTo>
                  <a:lnTo>
                    <a:pt x="148" y="380"/>
                  </a:lnTo>
                  <a:lnTo>
                    <a:pt x="135" y="421"/>
                  </a:lnTo>
                  <a:lnTo>
                    <a:pt x="128" y="463"/>
                  </a:lnTo>
                  <a:lnTo>
                    <a:pt x="126" y="506"/>
                  </a:lnTo>
                  <a:lnTo>
                    <a:pt x="130" y="555"/>
                  </a:lnTo>
                  <a:lnTo>
                    <a:pt x="139" y="603"/>
                  </a:lnTo>
                  <a:lnTo>
                    <a:pt x="154" y="649"/>
                  </a:lnTo>
                  <a:lnTo>
                    <a:pt x="174" y="691"/>
                  </a:lnTo>
                  <a:lnTo>
                    <a:pt x="201" y="730"/>
                  </a:lnTo>
                  <a:lnTo>
                    <a:pt x="231" y="766"/>
                  </a:lnTo>
                  <a:lnTo>
                    <a:pt x="265" y="798"/>
                  </a:lnTo>
                  <a:lnTo>
                    <a:pt x="304" y="826"/>
                  </a:lnTo>
                  <a:lnTo>
                    <a:pt x="347" y="849"/>
                  </a:lnTo>
                  <a:lnTo>
                    <a:pt x="392" y="866"/>
                  </a:lnTo>
                  <a:lnTo>
                    <a:pt x="440" y="877"/>
                  </a:lnTo>
                  <a:lnTo>
                    <a:pt x="487" y="883"/>
                  </a:lnTo>
                  <a:lnTo>
                    <a:pt x="533" y="882"/>
                  </a:lnTo>
                  <a:lnTo>
                    <a:pt x="579" y="876"/>
                  </a:lnTo>
                  <a:lnTo>
                    <a:pt x="622" y="865"/>
                  </a:lnTo>
                  <a:lnTo>
                    <a:pt x="665" y="848"/>
                  </a:lnTo>
                  <a:lnTo>
                    <a:pt x="704" y="827"/>
                  </a:lnTo>
                  <a:lnTo>
                    <a:pt x="741" y="802"/>
                  </a:lnTo>
                  <a:lnTo>
                    <a:pt x="774" y="772"/>
                  </a:lnTo>
                  <a:lnTo>
                    <a:pt x="804" y="737"/>
                  </a:lnTo>
                  <a:lnTo>
                    <a:pt x="829" y="700"/>
                  </a:lnTo>
                  <a:lnTo>
                    <a:pt x="851" y="659"/>
                  </a:lnTo>
                  <a:lnTo>
                    <a:pt x="867" y="615"/>
                  </a:lnTo>
                  <a:lnTo>
                    <a:pt x="879" y="569"/>
                  </a:lnTo>
                  <a:lnTo>
                    <a:pt x="749" y="569"/>
                  </a:lnTo>
                  <a:lnTo>
                    <a:pt x="736" y="605"/>
                  </a:lnTo>
                  <a:lnTo>
                    <a:pt x="719" y="638"/>
                  </a:lnTo>
                  <a:lnTo>
                    <a:pt x="698" y="668"/>
                  </a:lnTo>
                  <a:lnTo>
                    <a:pt x="673" y="695"/>
                  </a:lnTo>
                  <a:lnTo>
                    <a:pt x="644" y="716"/>
                  </a:lnTo>
                  <a:lnTo>
                    <a:pt x="612" y="735"/>
                  </a:lnTo>
                  <a:lnTo>
                    <a:pt x="578" y="748"/>
                  </a:lnTo>
                  <a:lnTo>
                    <a:pt x="542" y="756"/>
                  </a:lnTo>
                  <a:lnTo>
                    <a:pt x="504" y="759"/>
                  </a:lnTo>
                  <a:lnTo>
                    <a:pt x="463" y="756"/>
                  </a:lnTo>
                  <a:lnTo>
                    <a:pt x="424" y="746"/>
                  </a:lnTo>
                  <a:lnTo>
                    <a:pt x="388" y="730"/>
                  </a:lnTo>
                  <a:lnTo>
                    <a:pt x="355" y="710"/>
                  </a:lnTo>
                  <a:lnTo>
                    <a:pt x="326" y="684"/>
                  </a:lnTo>
                  <a:lnTo>
                    <a:pt x="301" y="656"/>
                  </a:lnTo>
                  <a:lnTo>
                    <a:pt x="280" y="622"/>
                  </a:lnTo>
                  <a:lnTo>
                    <a:pt x="265" y="585"/>
                  </a:lnTo>
                  <a:lnTo>
                    <a:pt x="255" y="547"/>
                  </a:lnTo>
                  <a:lnTo>
                    <a:pt x="253" y="506"/>
                  </a:lnTo>
                  <a:lnTo>
                    <a:pt x="254" y="475"/>
                  </a:lnTo>
                  <a:lnTo>
                    <a:pt x="261" y="445"/>
                  </a:lnTo>
                  <a:lnTo>
                    <a:pt x="270" y="415"/>
                  </a:lnTo>
                  <a:lnTo>
                    <a:pt x="164" y="340"/>
                  </a:lnTo>
                  <a:close/>
                  <a:moveTo>
                    <a:pt x="838" y="327"/>
                  </a:moveTo>
                  <a:lnTo>
                    <a:pt x="736" y="406"/>
                  </a:lnTo>
                  <a:lnTo>
                    <a:pt x="749" y="443"/>
                  </a:lnTo>
                  <a:lnTo>
                    <a:pt x="879" y="443"/>
                  </a:lnTo>
                  <a:lnTo>
                    <a:pt x="870" y="403"/>
                  </a:lnTo>
                  <a:lnTo>
                    <a:pt x="856" y="363"/>
                  </a:lnTo>
                  <a:lnTo>
                    <a:pt x="838" y="327"/>
                  </a:lnTo>
                  <a:close/>
                  <a:moveTo>
                    <a:pt x="442" y="132"/>
                  </a:moveTo>
                  <a:lnTo>
                    <a:pt x="396" y="144"/>
                  </a:lnTo>
                  <a:lnTo>
                    <a:pt x="352" y="160"/>
                  </a:lnTo>
                  <a:lnTo>
                    <a:pt x="311" y="181"/>
                  </a:lnTo>
                  <a:lnTo>
                    <a:pt x="273" y="207"/>
                  </a:lnTo>
                  <a:lnTo>
                    <a:pt x="239" y="238"/>
                  </a:lnTo>
                  <a:lnTo>
                    <a:pt x="343" y="313"/>
                  </a:lnTo>
                  <a:lnTo>
                    <a:pt x="373" y="291"/>
                  </a:lnTo>
                  <a:lnTo>
                    <a:pt x="406" y="274"/>
                  </a:lnTo>
                  <a:lnTo>
                    <a:pt x="442" y="262"/>
                  </a:lnTo>
                  <a:lnTo>
                    <a:pt x="442" y="132"/>
                  </a:lnTo>
                  <a:close/>
                  <a:moveTo>
                    <a:pt x="568" y="132"/>
                  </a:moveTo>
                  <a:lnTo>
                    <a:pt x="568" y="262"/>
                  </a:lnTo>
                  <a:lnTo>
                    <a:pt x="600" y="273"/>
                  </a:lnTo>
                  <a:lnTo>
                    <a:pt x="631" y="288"/>
                  </a:lnTo>
                  <a:lnTo>
                    <a:pt x="658" y="307"/>
                  </a:lnTo>
                  <a:lnTo>
                    <a:pt x="760" y="228"/>
                  </a:lnTo>
                  <a:lnTo>
                    <a:pt x="727" y="199"/>
                  </a:lnTo>
                  <a:lnTo>
                    <a:pt x="690" y="176"/>
                  </a:lnTo>
                  <a:lnTo>
                    <a:pt x="651" y="156"/>
                  </a:lnTo>
                  <a:lnTo>
                    <a:pt x="611" y="143"/>
                  </a:lnTo>
                  <a:lnTo>
                    <a:pt x="568" y="132"/>
                  </a:lnTo>
                  <a:close/>
                  <a:moveTo>
                    <a:pt x="490" y="0"/>
                  </a:moveTo>
                  <a:lnTo>
                    <a:pt x="542" y="1"/>
                  </a:lnTo>
                  <a:lnTo>
                    <a:pt x="594" y="8"/>
                  </a:lnTo>
                  <a:lnTo>
                    <a:pt x="644" y="20"/>
                  </a:lnTo>
                  <a:lnTo>
                    <a:pt x="693" y="37"/>
                  </a:lnTo>
                  <a:lnTo>
                    <a:pt x="741" y="59"/>
                  </a:lnTo>
                  <a:lnTo>
                    <a:pt x="786" y="85"/>
                  </a:lnTo>
                  <a:lnTo>
                    <a:pt x="828" y="117"/>
                  </a:lnTo>
                  <a:lnTo>
                    <a:pt x="867" y="154"/>
                  </a:lnTo>
                  <a:lnTo>
                    <a:pt x="904" y="196"/>
                  </a:lnTo>
                  <a:lnTo>
                    <a:pt x="935" y="242"/>
                  </a:lnTo>
                  <a:lnTo>
                    <a:pt x="963" y="291"/>
                  </a:lnTo>
                  <a:lnTo>
                    <a:pt x="983" y="342"/>
                  </a:lnTo>
                  <a:lnTo>
                    <a:pt x="998" y="396"/>
                  </a:lnTo>
                  <a:lnTo>
                    <a:pt x="1007" y="450"/>
                  </a:lnTo>
                  <a:lnTo>
                    <a:pt x="1011" y="506"/>
                  </a:lnTo>
                  <a:lnTo>
                    <a:pt x="1007" y="565"/>
                  </a:lnTo>
                  <a:lnTo>
                    <a:pt x="997" y="622"/>
                  </a:lnTo>
                  <a:lnTo>
                    <a:pt x="981" y="676"/>
                  </a:lnTo>
                  <a:lnTo>
                    <a:pt x="959" y="728"/>
                  </a:lnTo>
                  <a:lnTo>
                    <a:pt x="932" y="777"/>
                  </a:lnTo>
                  <a:lnTo>
                    <a:pt x="899" y="822"/>
                  </a:lnTo>
                  <a:lnTo>
                    <a:pt x="863" y="864"/>
                  </a:lnTo>
                  <a:lnTo>
                    <a:pt x="821" y="900"/>
                  </a:lnTo>
                  <a:lnTo>
                    <a:pt x="775" y="933"/>
                  </a:lnTo>
                  <a:lnTo>
                    <a:pt x="727" y="960"/>
                  </a:lnTo>
                  <a:lnTo>
                    <a:pt x="675" y="982"/>
                  </a:lnTo>
                  <a:lnTo>
                    <a:pt x="620" y="998"/>
                  </a:lnTo>
                  <a:lnTo>
                    <a:pt x="564" y="1009"/>
                  </a:lnTo>
                  <a:lnTo>
                    <a:pt x="505" y="1012"/>
                  </a:lnTo>
                  <a:lnTo>
                    <a:pt x="452" y="1010"/>
                  </a:lnTo>
                  <a:lnTo>
                    <a:pt x="401" y="1002"/>
                  </a:lnTo>
                  <a:lnTo>
                    <a:pt x="350" y="988"/>
                  </a:lnTo>
                  <a:lnTo>
                    <a:pt x="302" y="969"/>
                  </a:lnTo>
                  <a:lnTo>
                    <a:pt x="255" y="945"/>
                  </a:lnTo>
                  <a:lnTo>
                    <a:pt x="210" y="918"/>
                  </a:lnTo>
                  <a:lnTo>
                    <a:pt x="168" y="883"/>
                  </a:lnTo>
                  <a:lnTo>
                    <a:pt x="130" y="845"/>
                  </a:lnTo>
                  <a:lnTo>
                    <a:pt x="96" y="804"/>
                  </a:lnTo>
                  <a:lnTo>
                    <a:pt x="68" y="759"/>
                  </a:lnTo>
                  <a:lnTo>
                    <a:pt x="43" y="713"/>
                  </a:lnTo>
                  <a:lnTo>
                    <a:pt x="25" y="665"/>
                  </a:lnTo>
                  <a:lnTo>
                    <a:pt x="11" y="614"/>
                  </a:lnTo>
                  <a:lnTo>
                    <a:pt x="3" y="564"/>
                  </a:lnTo>
                  <a:lnTo>
                    <a:pt x="0" y="512"/>
                  </a:lnTo>
                  <a:lnTo>
                    <a:pt x="2" y="460"/>
                  </a:lnTo>
                  <a:lnTo>
                    <a:pt x="9" y="408"/>
                  </a:lnTo>
                  <a:lnTo>
                    <a:pt x="22" y="357"/>
                  </a:lnTo>
                  <a:lnTo>
                    <a:pt x="40" y="307"/>
                  </a:lnTo>
                  <a:lnTo>
                    <a:pt x="64" y="259"/>
                  </a:lnTo>
                  <a:lnTo>
                    <a:pt x="94" y="212"/>
                  </a:lnTo>
                  <a:lnTo>
                    <a:pt x="146" y="248"/>
                  </a:lnTo>
                  <a:lnTo>
                    <a:pt x="94" y="212"/>
                  </a:lnTo>
                  <a:lnTo>
                    <a:pt x="125" y="174"/>
                  </a:lnTo>
                  <a:lnTo>
                    <a:pt x="158" y="138"/>
                  </a:lnTo>
                  <a:lnTo>
                    <a:pt x="195" y="106"/>
                  </a:lnTo>
                  <a:lnTo>
                    <a:pt x="241" y="75"/>
                  </a:lnTo>
                  <a:lnTo>
                    <a:pt x="288" y="49"/>
                  </a:lnTo>
                  <a:lnTo>
                    <a:pt x="338" y="29"/>
                  </a:lnTo>
                  <a:lnTo>
                    <a:pt x="388" y="14"/>
                  </a:lnTo>
                  <a:lnTo>
                    <a:pt x="439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-6774" y="5274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6774" y="5358"/>
              <a:ext cx="273" cy="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-6774" y="5443"/>
              <a:ext cx="273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-6774" y="5527"/>
              <a:ext cx="147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7196" y="6033"/>
              <a:ext cx="106" cy="148"/>
            </a:xfrm>
            <a:custGeom>
              <a:avLst/>
              <a:gdLst>
                <a:gd name="T0" fmla="*/ 126 w 316"/>
                <a:gd name="T1" fmla="*/ 127 h 443"/>
                <a:gd name="T2" fmla="*/ 126 w 316"/>
                <a:gd name="T3" fmla="*/ 317 h 443"/>
                <a:gd name="T4" fmla="*/ 189 w 316"/>
                <a:gd name="T5" fmla="*/ 317 h 443"/>
                <a:gd name="T6" fmla="*/ 189 w 316"/>
                <a:gd name="T7" fmla="*/ 127 h 443"/>
                <a:gd name="T8" fmla="*/ 126 w 316"/>
                <a:gd name="T9" fmla="*/ 127 h 443"/>
                <a:gd name="T10" fmla="*/ 63 w 316"/>
                <a:gd name="T11" fmla="*/ 0 h 443"/>
                <a:gd name="T12" fmla="*/ 253 w 316"/>
                <a:gd name="T13" fmla="*/ 0 h 443"/>
                <a:gd name="T14" fmla="*/ 272 w 316"/>
                <a:gd name="T15" fmla="*/ 4 h 443"/>
                <a:gd name="T16" fmla="*/ 289 w 316"/>
                <a:gd name="T17" fmla="*/ 13 h 443"/>
                <a:gd name="T18" fmla="*/ 303 w 316"/>
                <a:gd name="T19" fmla="*/ 27 h 443"/>
                <a:gd name="T20" fmla="*/ 312 w 316"/>
                <a:gd name="T21" fmla="*/ 44 h 443"/>
                <a:gd name="T22" fmla="*/ 316 w 316"/>
                <a:gd name="T23" fmla="*/ 64 h 443"/>
                <a:gd name="T24" fmla="*/ 316 w 316"/>
                <a:gd name="T25" fmla="*/ 380 h 443"/>
                <a:gd name="T26" fmla="*/ 312 w 316"/>
                <a:gd name="T27" fmla="*/ 399 h 443"/>
                <a:gd name="T28" fmla="*/ 303 w 316"/>
                <a:gd name="T29" fmla="*/ 417 h 443"/>
                <a:gd name="T30" fmla="*/ 289 w 316"/>
                <a:gd name="T31" fmla="*/ 430 h 443"/>
                <a:gd name="T32" fmla="*/ 272 w 316"/>
                <a:gd name="T33" fmla="*/ 440 h 443"/>
                <a:gd name="T34" fmla="*/ 253 w 316"/>
                <a:gd name="T35" fmla="*/ 443 h 443"/>
                <a:gd name="T36" fmla="*/ 63 w 316"/>
                <a:gd name="T37" fmla="*/ 443 h 443"/>
                <a:gd name="T38" fmla="*/ 42 w 316"/>
                <a:gd name="T39" fmla="*/ 440 h 443"/>
                <a:gd name="T40" fmla="*/ 25 w 316"/>
                <a:gd name="T41" fmla="*/ 430 h 443"/>
                <a:gd name="T42" fmla="*/ 11 w 316"/>
                <a:gd name="T43" fmla="*/ 417 h 443"/>
                <a:gd name="T44" fmla="*/ 2 w 316"/>
                <a:gd name="T45" fmla="*/ 399 h 443"/>
                <a:gd name="T46" fmla="*/ 0 w 316"/>
                <a:gd name="T47" fmla="*/ 380 h 443"/>
                <a:gd name="T48" fmla="*/ 0 w 316"/>
                <a:gd name="T49" fmla="*/ 64 h 443"/>
                <a:gd name="T50" fmla="*/ 2 w 316"/>
                <a:gd name="T51" fmla="*/ 44 h 443"/>
                <a:gd name="T52" fmla="*/ 11 w 316"/>
                <a:gd name="T53" fmla="*/ 27 h 443"/>
                <a:gd name="T54" fmla="*/ 25 w 316"/>
                <a:gd name="T55" fmla="*/ 13 h 443"/>
                <a:gd name="T56" fmla="*/ 42 w 316"/>
                <a:gd name="T57" fmla="*/ 4 h 443"/>
                <a:gd name="T58" fmla="*/ 63 w 316"/>
                <a:gd name="T5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443">
                  <a:moveTo>
                    <a:pt x="126" y="127"/>
                  </a:moveTo>
                  <a:lnTo>
                    <a:pt x="126" y="317"/>
                  </a:lnTo>
                  <a:lnTo>
                    <a:pt x="189" y="317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380"/>
                  </a:lnTo>
                  <a:lnTo>
                    <a:pt x="312" y="399"/>
                  </a:lnTo>
                  <a:lnTo>
                    <a:pt x="303" y="417"/>
                  </a:lnTo>
                  <a:lnTo>
                    <a:pt x="289" y="430"/>
                  </a:lnTo>
                  <a:lnTo>
                    <a:pt x="272" y="440"/>
                  </a:lnTo>
                  <a:lnTo>
                    <a:pt x="253" y="443"/>
                  </a:lnTo>
                  <a:lnTo>
                    <a:pt x="63" y="443"/>
                  </a:lnTo>
                  <a:lnTo>
                    <a:pt x="42" y="440"/>
                  </a:lnTo>
                  <a:lnTo>
                    <a:pt x="25" y="430"/>
                  </a:lnTo>
                  <a:lnTo>
                    <a:pt x="11" y="417"/>
                  </a:lnTo>
                  <a:lnTo>
                    <a:pt x="2" y="399"/>
                  </a:lnTo>
                  <a:lnTo>
                    <a:pt x="0" y="380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7069" y="5949"/>
              <a:ext cx="105" cy="232"/>
            </a:xfrm>
            <a:custGeom>
              <a:avLst/>
              <a:gdLst>
                <a:gd name="T0" fmla="*/ 126 w 316"/>
                <a:gd name="T1" fmla="*/ 127 h 696"/>
                <a:gd name="T2" fmla="*/ 126 w 316"/>
                <a:gd name="T3" fmla="*/ 570 h 696"/>
                <a:gd name="T4" fmla="*/ 189 w 316"/>
                <a:gd name="T5" fmla="*/ 570 h 696"/>
                <a:gd name="T6" fmla="*/ 189 w 316"/>
                <a:gd name="T7" fmla="*/ 127 h 696"/>
                <a:gd name="T8" fmla="*/ 126 w 316"/>
                <a:gd name="T9" fmla="*/ 127 h 696"/>
                <a:gd name="T10" fmla="*/ 63 w 316"/>
                <a:gd name="T11" fmla="*/ 0 h 696"/>
                <a:gd name="T12" fmla="*/ 253 w 316"/>
                <a:gd name="T13" fmla="*/ 0 h 696"/>
                <a:gd name="T14" fmla="*/ 272 w 316"/>
                <a:gd name="T15" fmla="*/ 4 h 696"/>
                <a:gd name="T16" fmla="*/ 289 w 316"/>
                <a:gd name="T17" fmla="*/ 13 h 696"/>
                <a:gd name="T18" fmla="*/ 303 w 316"/>
                <a:gd name="T19" fmla="*/ 27 h 696"/>
                <a:gd name="T20" fmla="*/ 312 w 316"/>
                <a:gd name="T21" fmla="*/ 44 h 696"/>
                <a:gd name="T22" fmla="*/ 316 w 316"/>
                <a:gd name="T23" fmla="*/ 64 h 696"/>
                <a:gd name="T24" fmla="*/ 316 w 316"/>
                <a:gd name="T25" fmla="*/ 633 h 696"/>
                <a:gd name="T26" fmla="*/ 312 w 316"/>
                <a:gd name="T27" fmla="*/ 652 h 696"/>
                <a:gd name="T28" fmla="*/ 303 w 316"/>
                <a:gd name="T29" fmla="*/ 670 h 696"/>
                <a:gd name="T30" fmla="*/ 289 w 316"/>
                <a:gd name="T31" fmla="*/ 683 h 696"/>
                <a:gd name="T32" fmla="*/ 272 w 316"/>
                <a:gd name="T33" fmla="*/ 693 h 696"/>
                <a:gd name="T34" fmla="*/ 253 w 316"/>
                <a:gd name="T35" fmla="*/ 696 h 696"/>
                <a:gd name="T36" fmla="*/ 63 w 316"/>
                <a:gd name="T37" fmla="*/ 696 h 696"/>
                <a:gd name="T38" fmla="*/ 42 w 316"/>
                <a:gd name="T39" fmla="*/ 693 h 696"/>
                <a:gd name="T40" fmla="*/ 25 w 316"/>
                <a:gd name="T41" fmla="*/ 683 h 696"/>
                <a:gd name="T42" fmla="*/ 11 w 316"/>
                <a:gd name="T43" fmla="*/ 670 h 696"/>
                <a:gd name="T44" fmla="*/ 2 w 316"/>
                <a:gd name="T45" fmla="*/ 652 h 696"/>
                <a:gd name="T46" fmla="*/ 0 w 316"/>
                <a:gd name="T47" fmla="*/ 633 h 696"/>
                <a:gd name="T48" fmla="*/ 0 w 316"/>
                <a:gd name="T49" fmla="*/ 64 h 696"/>
                <a:gd name="T50" fmla="*/ 2 w 316"/>
                <a:gd name="T51" fmla="*/ 44 h 696"/>
                <a:gd name="T52" fmla="*/ 11 w 316"/>
                <a:gd name="T53" fmla="*/ 27 h 696"/>
                <a:gd name="T54" fmla="*/ 25 w 316"/>
                <a:gd name="T55" fmla="*/ 13 h 696"/>
                <a:gd name="T56" fmla="*/ 42 w 316"/>
                <a:gd name="T57" fmla="*/ 4 h 696"/>
                <a:gd name="T58" fmla="*/ 63 w 316"/>
                <a:gd name="T5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696">
                  <a:moveTo>
                    <a:pt x="126" y="127"/>
                  </a:moveTo>
                  <a:lnTo>
                    <a:pt x="126" y="570"/>
                  </a:lnTo>
                  <a:lnTo>
                    <a:pt x="189" y="570"/>
                  </a:lnTo>
                  <a:lnTo>
                    <a:pt x="189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4"/>
                  </a:lnTo>
                  <a:lnTo>
                    <a:pt x="289" y="13"/>
                  </a:lnTo>
                  <a:lnTo>
                    <a:pt x="303" y="27"/>
                  </a:lnTo>
                  <a:lnTo>
                    <a:pt x="312" y="44"/>
                  </a:lnTo>
                  <a:lnTo>
                    <a:pt x="316" y="64"/>
                  </a:lnTo>
                  <a:lnTo>
                    <a:pt x="316" y="633"/>
                  </a:lnTo>
                  <a:lnTo>
                    <a:pt x="312" y="652"/>
                  </a:lnTo>
                  <a:lnTo>
                    <a:pt x="303" y="670"/>
                  </a:lnTo>
                  <a:lnTo>
                    <a:pt x="289" y="683"/>
                  </a:lnTo>
                  <a:lnTo>
                    <a:pt x="272" y="693"/>
                  </a:lnTo>
                  <a:lnTo>
                    <a:pt x="253" y="696"/>
                  </a:lnTo>
                  <a:lnTo>
                    <a:pt x="63" y="696"/>
                  </a:lnTo>
                  <a:lnTo>
                    <a:pt x="42" y="693"/>
                  </a:lnTo>
                  <a:lnTo>
                    <a:pt x="25" y="683"/>
                  </a:lnTo>
                  <a:lnTo>
                    <a:pt x="11" y="670"/>
                  </a:lnTo>
                  <a:lnTo>
                    <a:pt x="2" y="652"/>
                  </a:lnTo>
                  <a:lnTo>
                    <a:pt x="0" y="633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11" y="27"/>
                  </a:lnTo>
                  <a:lnTo>
                    <a:pt x="25" y="13"/>
                  </a:lnTo>
                  <a:lnTo>
                    <a:pt x="42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-6943" y="5843"/>
              <a:ext cx="105" cy="338"/>
            </a:xfrm>
            <a:custGeom>
              <a:avLst/>
              <a:gdLst>
                <a:gd name="T0" fmla="*/ 126 w 316"/>
                <a:gd name="T1" fmla="*/ 127 h 1012"/>
                <a:gd name="T2" fmla="*/ 126 w 316"/>
                <a:gd name="T3" fmla="*/ 886 h 1012"/>
                <a:gd name="T4" fmla="*/ 190 w 316"/>
                <a:gd name="T5" fmla="*/ 886 h 1012"/>
                <a:gd name="T6" fmla="*/ 190 w 316"/>
                <a:gd name="T7" fmla="*/ 127 h 1012"/>
                <a:gd name="T8" fmla="*/ 126 w 316"/>
                <a:gd name="T9" fmla="*/ 127 h 1012"/>
                <a:gd name="T10" fmla="*/ 63 w 316"/>
                <a:gd name="T11" fmla="*/ 0 h 1012"/>
                <a:gd name="T12" fmla="*/ 253 w 316"/>
                <a:gd name="T13" fmla="*/ 0 h 1012"/>
                <a:gd name="T14" fmla="*/ 272 w 316"/>
                <a:gd name="T15" fmla="*/ 3 h 1012"/>
                <a:gd name="T16" fmla="*/ 290 w 316"/>
                <a:gd name="T17" fmla="*/ 13 h 1012"/>
                <a:gd name="T18" fmla="*/ 303 w 316"/>
                <a:gd name="T19" fmla="*/ 26 h 1012"/>
                <a:gd name="T20" fmla="*/ 313 w 316"/>
                <a:gd name="T21" fmla="*/ 44 h 1012"/>
                <a:gd name="T22" fmla="*/ 316 w 316"/>
                <a:gd name="T23" fmla="*/ 63 h 1012"/>
                <a:gd name="T24" fmla="*/ 316 w 316"/>
                <a:gd name="T25" fmla="*/ 949 h 1012"/>
                <a:gd name="T26" fmla="*/ 313 w 316"/>
                <a:gd name="T27" fmla="*/ 968 h 1012"/>
                <a:gd name="T28" fmla="*/ 303 w 316"/>
                <a:gd name="T29" fmla="*/ 986 h 1012"/>
                <a:gd name="T30" fmla="*/ 290 w 316"/>
                <a:gd name="T31" fmla="*/ 999 h 1012"/>
                <a:gd name="T32" fmla="*/ 272 w 316"/>
                <a:gd name="T33" fmla="*/ 1009 h 1012"/>
                <a:gd name="T34" fmla="*/ 253 w 316"/>
                <a:gd name="T35" fmla="*/ 1012 h 1012"/>
                <a:gd name="T36" fmla="*/ 63 w 316"/>
                <a:gd name="T37" fmla="*/ 1012 h 1012"/>
                <a:gd name="T38" fmla="*/ 43 w 316"/>
                <a:gd name="T39" fmla="*/ 1009 h 1012"/>
                <a:gd name="T40" fmla="*/ 25 w 316"/>
                <a:gd name="T41" fmla="*/ 999 h 1012"/>
                <a:gd name="T42" fmla="*/ 12 w 316"/>
                <a:gd name="T43" fmla="*/ 986 h 1012"/>
                <a:gd name="T44" fmla="*/ 2 w 316"/>
                <a:gd name="T45" fmla="*/ 968 h 1012"/>
                <a:gd name="T46" fmla="*/ 0 w 316"/>
                <a:gd name="T47" fmla="*/ 949 h 1012"/>
                <a:gd name="T48" fmla="*/ 0 w 316"/>
                <a:gd name="T49" fmla="*/ 63 h 1012"/>
                <a:gd name="T50" fmla="*/ 2 w 316"/>
                <a:gd name="T51" fmla="*/ 44 h 1012"/>
                <a:gd name="T52" fmla="*/ 12 w 316"/>
                <a:gd name="T53" fmla="*/ 26 h 1012"/>
                <a:gd name="T54" fmla="*/ 25 w 316"/>
                <a:gd name="T55" fmla="*/ 13 h 1012"/>
                <a:gd name="T56" fmla="*/ 43 w 316"/>
                <a:gd name="T57" fmla="*/ 3 h 1012"/>
                <a:gd name="T58" fmla="*/ 63 w 316"/>
                <a:gd name="T5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012">
                  <a:moveTo>
                    <a:pt x="126" y="127"/>
                  </a:moveTo>
                  <a:lnTo>
                    <a:pt x="126" y="886"/>
                  </a:lnTo>
                  <a:lnTo>
                    <a:pt x="190" y="886"/>
                  </a:lnTo>
                  <a:lnTo>
                    <a:pt x="190" y="127"/>
                  </a:lnTo>
                  <a:lnTo>
                    <a:pt x="126" y="127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2" y="3"/>
                  </a:lnTo>
                  <a:lnTo>
                    <a:pt x="290" y="13"/>
                  </a:lnTo>
                  <a:lnTo>
                    <a:pt x="303" y="26"/>
                  </a:lnTo>
                  <a:lnTo>
                    <a:pt x="313" y="44"/>
                  </a:lnTo>
                  <a:lnTo>
                    <a:pt x="316" y="63"/>
                  </a:lnTo>
                  <a:lnTo>
                    <a:pt x="316" y="949"/>
                  </a:lnTo>
                  <a:lnTo>
                    <a:pt x="313" y="968"/>
                  </a:lnTo>
                  <a:lnTo>
                    <a:pt x="303" y="986"/>
                  </a:lnTo>
                  <a:lnTo>
                    <a:pt x="290" y="999"/>
                  </a:lnTo>
                  <a:lnTo>
                    <a:pt x="272" y="1009"/>
                  </a:lnTo>
                  <a:lnTo>
                    <a:pt x="253" y="1012"/>
                  </a:lnTo>
                  <a:lnTo>
                    <a:pt x="63" y="1012"/>
                  </a:lnTo>
                  <a:lnTo>
                    <a:pt x="43" y="1009"/>
                  </a:lnTo>
                  <a:lnTo>
                    <a:pt x="25" y="999"/>
                  </a:lnTo>
                  <a:lnTo>
                    <a:pt x="12" y="986"/>
                  </a:lnTo>
                  <a:lnTo>
                    <a:pt x="2" y="968"/>
                  </a:lnTo>
                  <a:lnTo>
                    <a:pt x="0" y="949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6817" y="5738"/>
              <a:ext cx="106" cy="443"/>
            </a:xfrm>
            <a:custGeom>
              <a:avLst/>
              <a:gdLst>
                <a:gd name="T0" fmla="*/ 127 w 316"/>
                <a:gd name="T1" fmla="*/ 126 h 1328"/>
                <a:gd name="T2" fmla="*/ 127 w 316"/>
                <a:gd name="T3" fmla="*/ 1202 h 1328"/>
                <a:gd name="T4" fmla="*/ 190 w 316"/>
                <a:gd name="T5" fmla="*/ 1202 h 1328"/>
                <a:gd name="T6" fmla="*/ 190 w 316"/>
                <a:gd name="T7" fmla="*/ 126 h 1328"/>
                <a:gd name="T8" fmla="*/ 127 w 316"/>
                <a:gd name="T9" fmla="*/ 126 h 1328"/>
                <a:gd name="T10" fmla="*/ 63 w 316"/>
                <a:gd name="T11" fmla="*/ 0 h 1328"/>
                <a:gd name="T12" fmla="*/ 253 w 316"/>
                <a:gd name="T13" fmla="*/ 0 h 1328"/>
                <a:gd name="T14" fmla="*/ 273 w 316"/>
                <a:gd name="T15" fmla="*/ 3 h 1328"/>
                <a:gd name="T16" fmla="*/ 290 w 316"/>
                <a:gd name="T17" fmla="*/ 12 h 1328"/>
                <a:gd name="T18" fmla="*/ 304 w 316"/>
                <a:gd name="T19" fmla="*/ 26 h 1328"/>
                <a:gd name="T20" fmla="*/ 313 w 316"/>
                <a:gd name="T21" fmla="*/ 43 h 1328"/>
                <a:gd name="T22" fmla="*/ 316 w 316"/>
                <a:gd name="T23" fmla="*/ 63 h 1328"/>
                <a:gd name="T24" fmla="*/ 316 w 316"/>
                <a:gd name="T25" fmla="*/ 1265 h 1328"/>
                <a:gd name="T26" fmla="*/ 313 w 316"/>
                <a:gd name="T27" fmla="*/ 1284 h 1328"/>
                <a:gd name="T28" fmla="*/ 304 w 316"/>
                <a:gd name="T29" fmla="*/ 1302 h 1328"/>
                <a:gd name="T30" fmla="*/ 290 w 316"/>
                <a:gd name="T31" fmla="*/ 1315 h 1328"/>
                <a:gd name="T32" fmla="*/ 273 w 316"/>
                <a:gd name="T33" fmla="*/ 1325 h 1328"/>
                <a:gd name="T34" fmla="*/ 253 w 316"/>
                <a:gd name="T35" fmla="*/ 1328 h 1328"/>
                <a:gd name="T36" fmla="*/ 63 w 316"/>
                <a:gd name="T37" fmla="*/ 1328 h 1328"/>
                <a:gd name="T38" fmla="*/ 43 w 316"/>
                <a:gd name="T39" fmla="*/ 1325 h 1328"/>
                <a:gd name="T40" fmla="*/ 25 w 316"/>
                <a:gd name="T41" fmla="*/ 1315 h 1328"/>
                <a:gd name="T42" fmla="*/ 12 w 316"/>
                <a:gd name="T43" fmla="*/ 1302 h 1328"/>
                <a:gd name="T44" fmla="*/ 3 w 316"/>
                <a:gd name="T45" fmla="*/ 1284 h 1328"/>
                <a:gd name="T46" fmla="*/ 0 w 316"/>
                <a:gd name="T47" fmla="*/ 1265 h 1328"/>
                <a:gd name="T48" fmla="*/ 0 w 316"/>
                <a:gd name="T49" fmla="*/ 63 h 1328"/>
                <a:gd name="T50" fmla="*/ 3 w 316"/>
                <a:gd name="T51" fmla="*/ 43 h 1328"/>
                <a:gd name="T52" fmla="*/ 12 w 316"/>
                <a:gd name="T53" fmla="*/ 26 h 1328"/>
                <a:gd name="T54" fmla="*/ 25 w 316"/>
                <a:gd name="T55" fmla="*/ 12 h 1328"/>
                <a:gd name="T56" fmla="*/ 43 w 316"/>
                <a:gd name="T57" fmla="*/ 3 h 1328"/>
                <a:gd name="T58" fmla="*/ 63 w 316"/>
                <a:gd name="T59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6" h="1328">
                  <a:moveTo>
                    <a:pt x="127" y="126"/>
                  </a:moveTo>
                  <a:lnTo>
                    <a:pt x="127" y="1202"/>
                  </a:lnTo>
                  <a:lnTo>
                    <a:pt x="190" y="1202"/>
                  </a:lnTo>
                  <a:lnTo>
                    <a:pt x="190" y="126"/>
                  </a:lnTo>
                  <a:lnTo>
                    <a:pt x="127" y="126"/>
                  </a:lnTo>
                  <a:close/>
                  <a:moveTo>
                    <a:pt x="63" y="0"/>
                  </a:moveTo>
                  <a:lnTo>
                    <a:pt x="253" y="0"/>
                  </a:lnTo>
                  <a:lnTo>
                    <a:pt x="273" y="3"/>
                  </a:lnTo>
                  <a:lnTo>
                    <a:pt x="290" y="12"/>
                  </a:lnTo>
                  <a:lnTo>
                    <a:pt x="304" y="26"/>
                  </a:lnTo>
                  <a:lnTo>
                    <a:pt x="313" y="43"/>
                  </a:lnTo>
                  <a:lnTo>
                    <a:pt x="316" y="63"/>
                  </a:lnTo>
                  <a:lnTo>
                    <a:pt x="316" y="1265"/>
                  </a:lnTo>
                  <a:lnTo>
                    <a:pt x="313" y="1284"/>
                  </a:lnTo>
                  <a:lnTo>
                    <a:pt x="304" y="1302"/>
                  </a:lnTo>
                  <a:lnTo>
                    <a:pt x="290" y="1315"/>
                  </a:lnTo>
                  <a:lnTo>
                    <a:pt x="273" y="1325"/>
                  </a:lnTo>
                  <a:lnTo>
                    <a:pt x="253" y="1328"/>
                  </a:lnTo>
                  <a:lnTo>
                    <a:pt x="63" y="1328"/>
                  </a:lnTo>
                  <a:lnTo>
                    <a:pt x="43" y="1325"/>
                  </a:lnTo>
                  <a:lnTo>
                    <a:pt x="25" y="1315"/>
                  </a:lnTo>
                  <a:lnTo>
                    <a:pt x="12" y="1302"/>
                  </a:lnTo>
                  <a:lnTo>
                    <a:pt x="3" y="1284"/>
                  </a:lnTo>
                  <a:lnTo>
                    <a:pt x="0" y="1265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-7196" y="5633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-7196" y="5696"/>
              <a:ext cx="169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-7196" y="5759"/>
              <a:ext cx="85" cy="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72"/>
          <p:cNvGrpSpPr/>
          <p:nvPr/>
        </p:nvGrpSpPr>
        <p:grpSpPr>
          <a:xfrm>
            <a:off x="7993067" y="4432302"/>
            <a:ext cx="985567" cy="414045"/>
            <a:chOff x="-2113810" y="332656"/>
            <a:chExt cx="1442969" cy="666823"/>
          </a:xfrm>
        </p:grpSpPr>
        <p:sp>
          <p:nvSpPr>
            <p:cNvPr id="74" name="Овал 7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05"/>
          <p:cNvGrpSpPr/>
          <p:nvPr/>
        </p:nvGrpSpPr>
        <p:grpSpPr>
          <a:xfrm>
            <a:off x="411145" y="4393761"/>
            <a:ext cx="985567" cy="414045"/>
            <a:chOff x="-2113810" y="332656"/>
            <a:chExt cx="1442969" cy="666823"/>
          </a:xfrm>
        </p:grpSpPr>
        <p:sp>
          <p:nvSpPr>
            <p:cNvPr id="107" name="Овал 10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6" y="0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40"/>
          <p:cNvGrpSpPr/>
          <p:nvPr/>
        </p:nvGrpSpPr>
        <p:grpSpPr>
          <a:xfrm>
            <a:off x="8158433" y="0"/>
            <a:ext cx="985567" cy="414045"/>
            <a:chOff x="-2113810" y="332656"/>
            <a:chExt cx="1442969" cy="666823"/>
          </a:xfrm>
        </p:grpSpPr>
        <p:sp>
          <p:nvSpPr>
            <p:cNvPr id="142" name="Овал 141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0" name="Group 20"/>
          <p:cNvGrpSpPr>
            <a:grpSpLocks noChangeAspect="1"/>
          </p:cNvGrpSpPr>
          <p:nvPr/>
        </p:nvGrpSpPr>
        <p:grpSpPr bwMode="auto">
          <a:xfrm>
            <a:off x="7842600" y="1934574"/>
            <a:ext cx="999338" cy="1077140"/>
            <a:chOff x="-7155" y="-2795"/>
            <a:chExt cx="1551" cy="1551"/>
          </a:xfrm>
          <a:solidFill>
            <a:schemeClr val="bg1">
              <a:lumMod val="75000"/>
            </a:schemeClr>
          </a:solidFill>
        </p:grpSpPr>
        <p:sp>
          <p:nvSpPr>
            <p:cNvPr id="176" name="Freeform 22"/>
            <p:cNvSpPr>
              <a:spLocks noEditPoints="1"/>
            </p:cNvSpPr>
            <p:nvPr/>
          </p:nvSpPr>
          <p:spPr bwMode="auto">
            <a:xfrm>
              <a:off x="-7155" y="-2795"/>
              <a:ext cx="1551" cy="1551"/>
            </a:xfrm>
            <a:custGeom>
              <a:avLst/>
              <a:gdLst>
                <a:gd name="T0" fmla="*/ 2552 w 4653"/>
                <a:gd name="T1" fmla="*/ 4353 h 4653"/>
                <a:gd name="T2" fmla="*/ 2852 w 4653"/>
                <a:gd name="T3" fmla="*/ 4353 h 4653"/>
                <a:gd name="T4" fmla="*/ 2852 w 4653"/>
                <a:gd name="T5" fmla="*/ 4052 h 4653"/>
                <a:gd name="T6" fmla="*/ 1504 w 4653"/>
                <a:gd name="T7" fmla="*/ 3187 h 4653"/>
                <a:gd name="T8" fmla="*/ 1846 w 4653"/>
                <a:gd name="T9" fmla="*/ 3831 h 4653"/>
                <a:gd name="T10" fmla="*/ 2868 w 4653"/>
                <a:gd name="T11" fmla="*/ 3858 h 4653"/>
                <a:gd name="T12" fmla="*/ 3150 w 4653"/>
                <a:gd name="T13" fmla="*/ 3195 h 4653"/>
                <a:gd name="T14" fmla="*/ 2680 w 4653"/>
                <a:gd name="T15" fmla="*/ 3051 h 4653"/>
                <a:gd name="T16" fmla="*/ 2565 w 4653"/>
                <a:gd name="T17" fmla="*/ 3216 h 4653"/>
                <a:gd name="T18" fmla="*/ 2380 w 4653"/>
                <a:gd name="T19" fmla="*/ 3298 h 4653"/>
                <a:gd name="T20" fmla="*/ 2327 w 4653"/>
                <a:gd name="T21" fmla="*/ 3377 h 4653"/>
                <a:gd name="T22" fmla="*/ 2149 w 4653"/>
                <a:gd name="T23" fmla="*/ 3161 h 4653"/>
                <a:gd name="T24" fmla="*/ 2028 w 4653"/>
                <a:gd name="T25" fmla="*/ 2902 h 4653"/>
                <a:gd name="T26" fmla="*/ 1801 w 4653"/>
                <a:gd name="T27" fmla="*/ 2177 h 4653"/>
                <a:gd name="T28" fmla="*/ 1743 w 4653"/>
                <a:gd name="T29" fmla="*/ 1999 h 4653"/>
                <a:gd name="T30" fmla="*/ 1596 w 4653"/>
                <a:gd name="T31" fmla="*/ 1892 h 4653"/>
                <a:gd name="T32" fmla="*/ 3752 w 4653"/>
                <a:gd name="T33" fmla="*/ 2702 h 4653"/>
                <a:gd name="T34" fmla="*/ 2208 w 4653"/>
                <a:gd name="T35" fmla="*/ 2910 h 4653"/>
                <a:gd name="T36" fmla="*/ 2312 w 4653"/>
                <a:gd name="T37" fmla="*/ 3151 h 4653"/>
                <a:gd name="T38" fmla="*/ 2441 w 4653"/>
                <a:gd name="T39" fmla="*/ 3122 h 4653"/>
                <a:gd name="T40" fmla="*/ 2538 w 4653"/>
                <a:gd name="T41" fmla="*/ 3005 h 4653"/>
                <a:gd name="T42" fmla="*/ 4127 w 4653"/>
                <a:gd name="T43" fmla="*/ 2852 h 4653"/>
                <a:gd name="T44" fmla="*/ 526 w 4653"/>
                <a:gd name="T45" fmla="*/ 2852 h 4653"/>
                <a:gd name="T46" fmla="*/ 901 w 4653"/>
                <a:gd name="T47" fmla="*/ 526 h 4653"/>
                <a:gd name="T48" fmla="*/ 1351 w 4653"/>
                <a:gd name="T49" fmla="*/ 2552 h 4653"/>
                <a:gd name="T50" fmla="*/ 1383 w 4653"/>
                <a:gd name="T51" fmla="*/ 1782 h 4653"/>
                <a:gd name="T52" fmla="*/ 1502 w 4653"/>
                <a:gd name="T53" fmla="*/ 1726 h 4653"/>
                <a:gd name="T54" fmla="*/ 1729 w 4653"/>
                <a:gd name="T55" fmla="*/ 1788 h 4653"/>
                <a:gd name="T56" fmla="*/ 1889 w 4653"/>
                <a:gd name="T57" fmla="*/ 1949 h 4653"/>
                <a:gd name="T58" fmla="*/ 1951 w 4653"/>
                <a:gd name="T59" fmla="*/ 2177 h 4653"/>
                <a:gd name="T60" fmla="*/ 2401 w 4653"/>
                <a:gd name="T61" fmla="*/ 1426 h 4653"/>
                <a:gd name="T62" fmla="*/ 2927 w 4653"/>
                <a:gd name="T63" fmla="*/ 149 h 4653"/>
                <a:gd name="T64" fmla="*/ 2680 w 4653"/>
                <a:gd name="T65" fmla="*/ 212 h 4653"/>
                <a:gd name="T66" fmla="*/ 2496 w 4653"/>
                <a:gd name="T67" fmla="*/ 375 h 4653"/>
                <a:gd name="T68" fmla="*/ 2405 w 4653"/>
                <a:gd name="T69" fmla="*/ 609 h 4653"/>
                <a:gd name="T70" fmla="*/ 2252 w 4653"/>
                <a:gd name="T71" fmla="*/ 675 h 4653"/>
                <a:gd name="T72" fmla="*/ 2190 w 4653"/>
                <a:gd name="T73" fmla="*/ 429 h 4653"/>
                <a:gd name="T74" fmla="*/ 2026 w 4653"/>
                <a:gd name="T75" fmla="*/ 244 h 4653"/>
                <a:gd name="T76" fmla="*/ 1792 w 4653"/>
                <a:gd name="T77" fmla="*/ 154 h 4653"/>
                <a:gd name="T78" fmla="*/ 1726 w 4653"/>
                <a:gd name="T79" fmla="*/ 0 h 4653"/>
                <a:gd name="T80" fmla="*/ 2018 w 4653"/>
                <a:gd name="T81" fmla="*/ 66 h 4653"/>
                <a:gd name="T82" fmla="*/ 2246 w 4653"/>
                <a:gd name="T83" fmla="*/ 245 h 4653"/>
                <a:gd name="T84" fmla="*/ 2407 w 4653"/>
                <a:gd name="T85" fmla="*/ 245 h 4653"/>
                <a:gd name="T86" fmla="*/ 2635 w 4653"/>
                <a:gd name="T87" fmla="*/ 66 h 4653"/>
                <a:gd name="T88" fmla="*/ 2927 w 4653"/>
                <a:gd name="T89" fmla="*/ 0 h 4653"/>
                <a:gd name="T90" fmla="*/ 4278 w 4653"/>
                <a:gd name="T91" fmla="*/ 3002 h 4653"/>
                <a:gd name="T92" fmla="*/ 3288 w 4653"/>
                <a:gd name="T93" fmla="*/ 3267 h 4653"/>
                <a:gd name="T94" fmla="*/ 3005 w 4653"/>
                <a:gd name="T95" fmla="*/ 3935 h 4653"/>
                <a:gd name="T96" fmla="*/ 4653 w 4653"/>
                <a:gd name="T97" fmla="*/ 4653 h 4653"/>
                <a:gd name="T98" fmla="*/ 1726 w 4653"/>
                <a:gd name="T99" fmla="*/ 3980 h 4653"/>
                <a:gd name="T100" fmla="*/ 1399 w 4653"/>
                <a:gd name="T101" fmla="*/ 3332 h 4653"/>
                <a:gd name="T102" fmla="*/ 1351 w 4653"/>
                <a:gd name="T103" fmla="*/ 3150 h 4653"/>
                <a:gd name="T104" fmla="*/ 901 w 4653"/>
                <a:gd name="T105" fmla="*/ 375 h 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3" h="4653">
                  <a:moveTo>
                    <a:pt x="1877" y="4052"/>
                  </a:moveTo>
                  <a:lnTo>
                    <a:pt x="1877" y="4203"/>
                  </a:lnTo>
                  <a:lnTo>
                    <a:pt x="2552" y="4203"/>
                  </a:lnTo>
                  <a:lnTo>
                    <a:pt x="2552" y="4353"/>
                  </a:lnTo>
                  <a:lnTo>
                    <a:pt x="1877" y="4353"/>
                  </a:lnTo>
                  <a:lnTo>
                    <a:pt x="1877" y="4504"/>
                  </a:lnTo>
                  <a:lnTo>
                    <a:pt x="2852" y="4504"/>
                  </a:lnTo>
                  <a:lnTo>
                    <a:pt x="2852" y="4353"/>
                  </a:lnTo>
                  <a:lnTo>
                    <a:pt x="2702" y="4353"/>
                  </a:lnTo>
                  <a:lnTo>
                    <a:pt x="2702" y="4203"/>
                  </a:lnTo>
                  <a:lnTo>
                    <a:pt x="2852" y="4203"/>
                  </a:lnTo>
                  <a:lnTo>
                    <a:pt x="2852" y="4052"/>
                  </a:lnTo>
                  <a:lnTo>
                    <a:pt x="1877" y="4052"/>
                  </a:lnTo>
                  <a:close/>
                  <a:moveTo>
                    <a:pt x="1502" y="1877"/>
                  </a:moveTo>
                  <a:lnTo>
                    <a:pt x="1502" y="3150"/>
                  </a:lnTo>
                  <a:lnTo>
                    <a:pt x="1504" y="3187"/>
                  </a:lnTo>
                  <a:lnTo>
                    <a:pt x="1514" y="3225"/>
                  </a:lnTo>
                  <a:lnTo>
                    <a:pt x="1530" y="3259"/>
                  </a:lnTo>
                  <a:lnTo>
                    <a:pt x="1829" y="3799"/>
                  </a:lnTo>
                  <a:lnTo>
                    <a:pt x="1846" y="3831"/>
                  </a:lnTo>
                  <a:lnTo>
                    <a:pt x="1858" y="3866"/>
                  </a:lnTo>
                  <a:lnTo>
                    <a:pt x="1867" y="3903"/>
                  </a:lnTo>
                  <a:lnTo>
                    <a:pt x="2858" y="3903"/>
                  </a:lnTo>
                  <a:lnTo>
                    <a:pt x="2868" y="3858"/>
                  </a:lnTo>
                  <a:lnTo>
                    <a:pt x="2885" y="3814"/>
                  </a:lnTo>
                  <a:lnTo>
                    <a:pt x="3133" y="3254"/>
                  </a:lnTo>
                  <a:lnTo>
                    <a:pt x="3143" y="3225"/>
                  </a:lnTo>
                  <a:lnTo>
                    <a:pt x="3150" y="3195"/>
                  </a:lnTo>
                  <a:lnTo>
                    <a:pt x="3151" y="3164"/>
                  </a:lnTo>
                  <a:lnTo>
                    <a:pt x="3151" y="3002"/>
                  </a:lnTo>
                  <a:lnTo>
                    <a:pt x="2695" y="3002"/>
                  </a:lnTo>
                  <a:lnTo>
                    <a:pt x="2680" y="3051"/>
                  </a:lnTo>
                  <a:lnTo>
                    <a:pt x="2659" y="3099"/>
                  </a:lnTo>
                  <a:lnTo>
                    <a:pt x="2634" y="3143"/>
                  </a:lnTo>
                  <a:lnTo>
                    <a:pt x="2601" y="3181"/>
                  </a:lnTo>
                  <a:lnTo>
                    <a:pt x="2565" y="3216"/>
                  </a:lnTo>
                  <a:lnTo>
                    <a:pt x="2524" y="3246"/>
                  </a:lnTo>
                  <a:lnTo>
                    <a:pt x="2479" y="3270"/>
                  </a:lnTo>
                  <a:lnTo>
                    <a:pt x="2431" y="3287"/>
                  </a:lnTo>
                  <a:lnTo>
                    <a:pt x="2380" y="3298"/>
                  </a:lnTo>
                  <a:lnTo>
                    <a:pt x="2327" y="3302"/>
                  </a:lnTo>
                  <a:lnTo>
                    <a:pt x="2322" y="3302"/>
                  </a:lnTo>
                  <a:lnTo>
                    <a:pt x="2325" y="3339"/>
                  </a:lnTo>
                  <a:lnTo>
                    <a:pt x="2327" y="3377"/>
                  </a:lnTo>
                  <a:lnTo>
                    <a:pt x="2177" y="3377"/>
                  </a:lnTo>
                  <a:lnTo>
                    <a:pt x="2173" y="3304"/>
                  </a:lnTo>
                  <a:lnTo>
                    <a:pt x="2164" y="3232"/>
                  </a:lnTo>
                  <a:lnTo>
                    <a:pt x="2149" y="3161"/>
                  </a:lnTo>
                  <a:lnTo>
                    <a:pt x="2126" y="3092"/>
                  </a:lnTo>
                  <a:lnTo>
                    <a:pt x="2099" y="3026"/>
                  </a:lnTo>
                  <a:lnTo>
                    <a:pt x="2066" y="2962"/>
                  </a:lnTo>
                  <a:lnTo>
                    <a:pt x="2028" y="2902"/>
                  </a:lnTo>
                  <a:lnTo>
                    <a:pt x="1982" y="2844"/>
                  </a:lnTo>
                  <a:lnTo>
                    <a:pt x="1933" y="2790"/>
                  </a:lnTo>
                  <a:lnTo>
                    <a:pt x="1801" y="2658"/>
                  </a:lnTo>
                  <a:lnTo>
                    <a:pt x="1801" y="2177"/>
                  </a:lnTo>
                  <a:lnTo>
                    <a:pt x="1798" y="2128"/>
                  </a:lnTo>
                  <a:lnTo>
                    <a:pt x="1786" y="2081"/>
                  </a:lnTo>
                  <a:lnTo>
                    <a:pt x="1768" y="2039"/>
                  </a:lnTo>
                  <a:lnTo>
                    <a:pt x="1743" y="1999"/>
                  </a:lnTo>
                  <a:lnTo>
                    <a:pt x="1713" y="1964"/>
                  </a:lnTo>
                  <a:lnTo>
                    <a:pt x="1678" y="1935"/>
                  </a:lnTo>
                  <a:lnTo>
                    <a:pt x="1638" y="1909"/>
                  </a:lnTo>
                  <a:lnTo>
                    <a:pt x="1596" y="1892"/>
                  </a:lnTo>
                  <a:lnTo>
                    <a:pt x="1550" y="1880"/>
                  </a:lnTo>
                  <a:lnTo>
                    <a:pt x="1502" y="1877"/>
                  </a:lnTo>
                  <a:close/>
                  <a:moveTo>
                    <a:pt x="3752" y="526"/>
                  </a:moveTo>
                  <a:lnTo>
                    <a:pt x="3752" y="2702"/>
                  </a:lnTo>
                  <a:lnTo>
                    <a:pt x="2056" y="2702"/>
                  </a:lnTo>
                  <a:lnTo>
                    <a:pt x="2112" y="2768"/>
                  </a:lnTo>
                  <a:lnTo>
                    <a:pt x="2163" y="2837"/>
                  </a:lnTo>
                  <a:lnTo>
                    <a:pt x="2208" y="2910"/>
                  </a:lnTo>
                  <a:lnTo>
                    <a:pt x="2245" y="2986"/>
                  </a:lnTo>
                  <a:lnTo>
                    <a:pt x="2276" y="3067"/>
                  </a:lnTo>
                  <a:lnTo>
                    <a:pt x="2298" y="3149"/>
                  </a:lnTo>
                  <a:lnTo>
                    <a:pt x="2312" y="3151"/>
                  </a:lnTo>
                  <a:lnTo>
                    <a:pt x="2327" y="3151"/>
                  </a:lnTo>
                  <a:lnTo>
                    <a:pt x="2367" y="3149"/>
                  </a:lnTo>
                  <a:lnTo>
                    <a:pt x="2405" y="3137"/>
                  </a:lnTo>
                  <a:lnTo>
                    <a:pt x="2441" y="3122"/>
                  </a:lnTo>
                  <a:lnTo>
                    <a:pt x="2472" y="3099"/>
                  </a:lnTo>
                  <a:lnTo>
                    <a:pt x="2499" y="3072"/>
                  </a:lnTo>
                  <a:lnTo>
                    <a:pt x="2521" y="3040"/>
                  </a:lnTo>
                  <a:lnTo>
                    <a:pt x="2538" y="3005"/>
                  </a:lnTo>
                  <a:lnTo>
                    <a:pt x="2548" y="2967"/>
                  </a:lnTo>
                  <a:lnTo>
                    <a:pt x="2552" y="2927"/>
                  </a:lnTo>
                  <a:lnTo>
                    <a:pt x="2552" y="2852"/>
                  </a:lnTo>
                  <a:lnTo>
                    <a:pt x="4127" y="2852"/>
                  </a:lnTo>
                  <a:lnTo>
                    <a:pt x="4127" y="526"/>
                  </a:lnTo>
                  <a:lnTo>
                    <a:pt x="3752" y="526"/>
                  </a:lnTo>
                  <a:close/>
                  <a:moveTo>
                    <a:pt x="526" y="526"/>
                  </a:moveTo>
                  <a:lnTo>
                    <a:pt x="526" y="2852"/>
                  </a:lnTo>
                  <a:lnTo>
                    <a:pt x="1351" y="2852"/>
                  </a:lnTo>
                  <a:lnTo>
                    <a:pt x="1351" y="2702"/>
                  </a:lnTo>
                  <a:lnTo>
                    <a:pt x="901" y="2702"/>
                  </a:lnTo>
                  <a:lnTo>
                    <a:pt x="901" y="526"/>
                  </a:lnTo>
                  <a:lnTo>
                    <a:pt x="526" y="526"/>
                  </a:lnTo>
                  <a:close/>
                  <a:moveTo>
                    <a:pt x="1050" y="149"/>
                  </a:moveTo>
                  <a:lnTo>
                    <a:pt x="1050" y="2552"/>
                  </a:lnTo>
                  <a:lnTo>
                    <a:pt x="1351" y="2552"/>
                  </a:lnTo>
                  <a:lnTo>
                    <a:pt x="1351" y="1877"/>
                  </a:lnTo>
                  <a:lnTo>
                    <a:pt x="1355" y="1841"/>
                  </a:lnTo>
                  <a:lnTo>
                    <a:pt x="1366" y="1810"/>
                  </a:lnTo>
                  <a:lnTo>
                    <a:pt x="1383" y="1782"/>
                  </a:lnTo>
                  <a:lnTo>
                    <a:pt x="1407" y="1760"/>
                  </a:lnTo>
                  <a:lnTo>
                    <a:pt x="1435" y="1741"/>
                  </a:lnTo>
                  <a:lnTo>
                    <a:pt x="1466" y="1730"/>
                  </a:lnTo>
                  <a:lnTo>
                    <a:pt x="1502" y="1726"/>
                  </a:lnTo>
                  <a:lnTo>
                    <a:pt x="1562" y="1730"/>
                  </a:lnTo>
                  <a:lnTo>
                    <a:pt x="1620" y="1743"/>
                  </a:lnTo>
                  <a:lnTo>
                    <a:pt x="1676" y="1761"/>
                  </a:lnTo>
                  <a:lnTo>
                    <a:pt x="1729" y="1788"/>
                  </a:lnTo>
                  <a:lnTo>
                    <a:pt x="1777" y="1820"/>
                  </a:lnTo>
                  <a:lnTo>
                    <a:pt x="1819" y="1858"/>
                  </a:lnTo>
                  <a:lnTo>
                    <a:pt x="1857" y="1902"/>
                  </a:lnTo>
                  <a:lnTo>
                    <a:pt x="1889" y="1949"/>
                  </a:lnTo>
                  <a:lnTo>
                    <a:pt x="1916" y="2001"/>
                  </a:lnTo>
                  <a:lnTo>
                    <a:pt x="1935" y="2057"/>
                  </a:lnTo>
                  <a:lnTo>
                    <a:pt x="1947" y="2115"/>
                  </a:lnTo>
                  <a:lnTo>
                    <a:pt x="1951" y="2177"/>
                  </a:lnTo>
                  <a:lnTo>
                    <a:pt x="1951" y="2552"/>
                  </a:lnTo>
                  <a:lnTo>
                    <a:pt x="2252" y="2552"/>
                  </a:lnTo>
                  <a:lnTo>
                    <a:pt x="2252" y="1426"/>
                  </a:lnTo>
                  <a:lnTo>
                    <a:pt x="2401" y="1426"/>
                  </a:lnTo>
                  <a:lnTo>
                    <a:pt x="2401" y="2552"/>
                  </a:lnTo>
                  <a:lnTo>
                    <a:pt x="3603" y="2552"/>
                  </a:lnTo>
                  <a:lnTo>
                    <a:pt x="3603" y="149"/>
                  </a:lnTo>
                  <a:lnTo>
                    <a:pt x="2927" y="149"/>
                  </a:lnTo>
                  <a:lnTo>
                    <a:pt x="2861" y="154"/>
                  </a:lnTo>
                  <a:lnTo>
                    <a:pt x="2797" y="166"/>
                  </a:lnTo>
                  <a:lnTo>
                    <a:pt x="2737" y="186"/>
                  </a:lnTo>
                  <a:lnTo>
                    <a:pt x="2680" y="212"/>
                  </a:lnTo>
                  <a:lnTo>
                    <a:pt x="2627" y="244"/>
                  </a:lnTo>
                  <a:lnTo>
                    <a:pt x="2579" y="283"/>
                  </a:lnTo>
                  <a:lnTo>
                    <a:pt x="2534" y="327"/>
                  </a:lnTo>
                  <a:lnTo>
                    <a:pt x="2496" y="375"/>
                  </a:lnTo>
                  <a:lnTo>
                    <a:pt x="2463" y="429"/>
                  </a:lnTo>
                  <a:lnTo>
                    <a:pt x="2436" y="486"/>
                  </a:lnTo>
                  <a:lnTo>
                    <a:pt x="2418" y="546"/>
                  </a:lnTo>
                  <a:lnTo>
                    <a:pt x="2405" y="609"/>
                  </a:lnTo>
                  <a:lnTo>
                    <a:pt x="2401" y="675"/>
                  </a:lnTo>
                  <a:lnTo>
                    <a:pt x="2401" y="1276"/>
                  </a:lnTo>
                  <a:lnTo>
                    <a:pt x="2252" y="1276"/>
                  </a:lnTo>
                  <a:lnTo>
                    <a:pt x="2252" y="675"/>
                  </a:lnTo>
                  <a:lnTo>
                    <a:pt x="2248" y="609"/>
                  </a:lnTo>
                  <a:lnTo>
                    <a:pt x="2235" y="546"/>
                  </a:lnTo>
                  <a:lnTo>
                    <a:pt x="2217" y="486"/>
                  </a:lnTo>
                  <a:lnTo>
                    <a:pt x="2190" y="429"/>
                  </a:lnTo>
                  <a:lnTo>
                    <a:pt x="2157" y="375"/>
                  </a:lnTo>
                  <a:lnTo>
                    <a:pt x="2119" y="327"/>
                  </a:lnTo>
                  <a:lnTo>
                    <a:pt x="2074" y="283"/>
                  </a:lnTo>
                  <a:lnTo>
                    <a:pt x="2026" y="244"/>
                  </a:lnTo>
                  <a:lnTo>
                    <a:pt x="1973" y="212"/>
                  </a:lnTo>
                  <a:lnTo>
                    <a:pt x="1916" y="186"/>
                  </a:lnTo>
                  <a:lnTo>
                    <a:pt x="1856" y="166"/>
                  </a:lnTo>
                  <a:lnTo>
                    <a:pt x="1792" y="154"/>
                  </a:lnTo>
                  <a:lnTo>
                    <a:pt x="1726" y="149"/>
                  </a:lnTo>
                  <a:lnTo>
                    <a:pt x="1050" y="149"/>
                  </a:lnTo>
                  <a:close/>
                  <a:moveTo>
                    <a:pt x="901" y="0"/>
                  </a:moveTo>
                  <a:lnTo>
                    <a:pt x="1726" y="0"/>
                  </a:lnTo>
                  <a:lnTo>
                    <a:pt x="1803" y="4"/>
                  </a:lnTo>
                  <a:lnTo>
                    <a:pt x="1878" y="17"/>
                  </a:lnTo>
                  <a:lnTo>
                    <a:pt x="1950" y="38"/>
                  </a:lnTo>
                  <a:lnTo>
                    <a:pt x="2018" y="66"/>
                  </a:lnTo>
                  <a:lnTo>
                    <a:pt x="2083" y="102"/>
                  </a:lnTo>
                  <a:lnTo>
                    <a:pt x="2142" y="144"/>
                  </a:lnTo>
                  <a:lnTo>
                    <a:pt x="2197" y="192"/>
                  </a:lnTo>
                  <a:lnTo>
                    <a:pt x="2246" y="245"/>
                  </a:lnTo>
                  <a:lnTo>
                    <a:pt x="2290" y="303"/>
                  </a:lnTo>
                  <a:lnTo>
                    <a:pt x="2327" y="367"/>
                  </a:lnTo>
                  <a:lnTo>
                    <a:pt x="2363" y="303"/>
                  </a:lnTo>
                  <a:lnTo>
                    <a:pt x="2407" y="245"/>
                  </a:lnTo>
                  <a:lnTo>
                    <a:pt x="2456" y="192"/>
                  </a:lnTo>
                  <a:lnTo>
                    <a:pt x="2511" y="144"/>
                  </a:lnTo>
                  <a:lnTo>
                    <a:pt x="2570" y="102"/>
                  </a:lnTo>
                  <a:lnTo>
                    <a:pt x="2635" y="66"/>
                  </a:lnTo>
                  <a:lnTo>
                    <a:pt x="2703" y="38"/>
                  </a:lnTo>
                  <a:lnTo>
                    <a:pt x="2775" y="17"/>
                  </a:lnTo>
                  <a:lnTo>
                    <a:pt x="2850" y="4"/>
                  </a:lnTo>
                  <a:lnTo>
                    <a:pt x="2927" y="0"/>
                  </a:lnTo>
                  <a:lnTo>
                    <a:pt x="3752" y="0"/>
                  </a:lnTo>
                  <a:lnTo>
                    <a:pt x="3752" y="375"/>
                  </a:lnTo>
                  <a:lnTo>
                    <a:pt x="4278" y="375"/>
                  </a:lnTo>
                  <a:lnTo>
                    <a:pt x="4278" y="3002"/>
                  </a:lnTo>
                  <a:lnTo>
                    <a:pt x="3302" y="3002"/>
                  </a:lnTo>
                  <a:lnTo>
                    <a:pt x="3302" y="3164"/>
                  </a:lnTo>
                  <a:lnTo>
                    <a:pt x="3298" y="3216"/>
                  </a:lnTo>
                  <a:lnTo>
                    <a:pt x="3288" y="3267"/>
                  </a:lnTo>
                  <a:lnTo>
                    <a:pt x="3270" y="3316"/>
                  </a:lnTo>
                  <a:lnTo>
                    <a:pt x="3022" y="3875"/>
                  </a:lnTo>
                  <a:lnTo>
                    <a:pt x="3010" y="3904"/>
                  </a:lnTo>
                  <a:lnTo>
                    <a:pt x="3005" y="3935"/>
                  </a:lnTo>
                  <a:lnTo>
                    <a:pt x="3002" y="3966"/>
                  </a:lnTo>
                  <a:lnTo>
                    <a:pt x="3002" y="4504"/>
                  </a:lnTo>
                  <a:lnTo>
                    <a:pt x="4653" y="4504"/>
                  </a:lnTo>
                  <a:lnTo>
                    <a:pt x="4653" y="4653"/>
                  </a:lnTo>
                  <a:lnTo>
                    <a:pt x="0" y="4653"/>
                  </a:lnTo>
                  <a:lnTo>
                    <a:pt x="0" y="4504"/>
                  </a:lnTo>
                  <a:lnTo>
                    <a:pt x="1726" y="4504"/>
                  </a:lnTo>
                  <a:lnTo>
                    <a:pt x="1726" y="3980"/>
                  </a:lnTo>
                  <a:lnTo>
                    <a:pt x="1723" y="3942"/>
                  </a:lnTo>
                  <a:lnTo>
                    <a:pt x="1713" y="3906"/>
                  </a:lnTo>
                  <a:lnTo>
                    <a:pt x="1698" y="3870"/>
                  </a:lnTo>
                  <a:lnTo>
                    <a:pt x="1399" y="3332"/>
                  </a:lnTo>
                  <a:lnTo>
                    <a:pt x="1378" y="3288"/>
                  </a:lnTo>
                  <a:lnTo>
                    <a:pt x="1363" y="3243"/>
                  </a:lnTo>
                  <a:lnTo>
                    <a:pt x="1354" y="3196"/>
                  </a:lnTo>
                  <a:lnTo>
                    <a:pt x="1351" y="3150"/>
                  </a:lnTo>
                  <a:lnTo>
                    <a:pt x="1351" y="3002"/>
                  </a:lnTo>
                  <a:lnTo>
                    <a:pt x="375" y="3002"/>
                  </a:lnTo>
                  <a:lnTo>
                    <a:pt x="375" y="375"/>
                  </a:lnTo>
                  <a:lnTo>
                    <a:pt x="901" y="375"/>
                  </a:lnTo>
                  <a:lnTo>
                    <a:pt x="9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23"/>
            <p:cNvSpPr>
              <a:spLocks noChangeArrowheads="1"/>
            </p:cNvSpPr>
            <p:nvPr/>
          </p:nvSpPr>
          <p:spPr bwMode="auto">
            <a:xfrm>
              <a:off x="-61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Rectangle 24"/>
            <p:cNvSpPr>
              <a:spLocks noChangeArrowheads="1"/>
            </p:cNvSpPr>
            <p:nvPr/>
          </p:nvSpPr>
          <p:spPr bwMode="auto">
            <a:xfrm>
              <a:off x="-6079" y="-2145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Rectangle 25"/>
            <p:cNvSpPr>
              <a:spLocks noChangeArrowheads="1"/>
            </p:cNvSpPr>
            <p:nvPr/>
          </p:nvSpPr>
          <p:spPr bwMode="auto">
            <a:xfrm>
              <a:off x="-6279" y="-2145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Rectangle 26"/>
            <p:cNvSpPr>
              <a:spLocks noChangeArrowheads="1"/>
            </p:cNvSpPr>
            <p:nvPr/>
          </p:nvSpPr>
          <p:spPr bwMode="auto">
            <a:xfrm>
              <a:off x="-6304" y="-2044"/>
              <a:ext cx="300" cy="49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Rectangle 27"/>
            <p:cNvSpPr>
              <a:spLocks noChangeArrowheads="1"/>
            </p:cNvSpPr>
            <p:nvPr/>
          </p:nvSpPr>
          <p:spPr bwMode="auto">
            <a:xfrm>
              <a:off x="-6304" y="-2245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Rectangle 28"/>
            <p:cNvSpPr>
              <a:spLocks noChangeArrowheads="1"/>
            </p:cNvSpPr>
            <p:nvPr/>
          </p:nvSpPr>
          <p:spPr bwMode="auto">
            <a:xfrm>
              <a:off x="-6304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Rectangle 29"/>
            <p:cNvSpPr>
              <a:spLocks noChangeArrowheads="1"/>
            </p:cNvSpPr>
            <p:nvPr/>
          </p:nvSpPr>
          <p:spPr bwMode="auto">
            <a:xfrm>
              <a:off x="-6304" y="-25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Rectangle 30"/>
            <p:cNvSpPr>
              <a:spLocks noChangeArrowheads="1"/>
            </p:cNvSpPr>
            <p:nvPr/>
          </p:nvSpPr>
          <p:spPr bwMode="auto">
            <a:xfrm>
              <a:off x="-6304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Rectangle 31"/>
            <p:cNvSpPr>
              <a:spLocks noChangeArrowheads="1"/>
            </p:cNvSpPr>
            <p:nvPr/>
          </p:nvSpPr>
          <p:spPr bwMode="auto">
            <a:xfrm>
              <a:off x="-66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32"/>
            <p:cNvSpPr>
              <a:spLocks noChangeArrowheads="1"/>
            </p:cNvSpPr>
            <p:nvPr/>
          </p:nvSpPr>
          <p:spPr bwMode="auto">
            <a:xfrm>
              <a:off x="-6529" y="-2520"/>
              <a:ext cx="49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Rectangle 33"/>
            <p:cNvSpPr>
              <a:spLocks noChangeArrowheads="1"/>
            </p:cNvSpPr>
            <p:nvPr/>
          </p:nvSpPr>
          <p:spPr bwMode="auto">
            <a:xfrm>
              <a:off x="-6730" y="-2520"/>
              <a:ext cx="5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Rectangle 34"/>
            <p:cNvSpPr>
              <a:spLocks noChangeArrowheads="1"/>
            </p:cNvSpPr>
            <p:nvPr/>
          </p:nvSpPr>
          <p:spPr bwMode="auto">
            <a:xfrm>
              <a:off x="-6755" y="-26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Rectangle 35"/>
            <p:cNvSpPr>
              <a:spLocks noChangeArrowheads="1"/>
            </p:cNvSpPr>
            <p:nvPr/>
          </p:nvSpPr>
          <p:spPr bwMode="auto">
            <a:xfrm>
              <a:off x="-6755" y="-24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Rectangle 36"/>
            <p:cNvSpPr>
              <a:spLocks noChangeArrowheads="1"/>
            </p:cNvSpPr>
            <p:nvPr/>
          </p:nvSpPr>
          <p:spPr bwMode="auto">
            <a:xfrm>
              <a:off x="-6755" y="-2320"/>
              <a:ext cx="300" cy="50"/>
            </a:xfrm>
            <a:prstGeom prst="rect">
              <a:avLst/>
            </a:pr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1" name="Прямоугольник 190"/>
          <p:cNvSpPr/>
          <p:nvPr/>
        </p:nvSpPr>
        <p:spPr>
          <a:xfrm>
            <a:off x="1328057" y="1299029"/>
            <a:ext cx="643708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800" dirty="0" smtClean="0"/>
              <a:t> </a:t>
            </a:r>
            <a:r>
              <a:rPr lang="ru-RU" sz="2500" dirty="0" smtClean="0"/>
              <a:t>По истечению 1 февраля изменение экзаменов возможно только при наличии у участника уважительных причин, </a:t>
            </a:r>
            <a:r>
              <a:rPr lang="ru-RU" sz="2500" b="1" u="sng" dirty="0" smtClean="0">
                <a:solidFill>
                  <a:srgbClr val="FF0000"/>
                </a:solidFill>
              </a:rPr>
              <a:t>подтвержденных документально</a:t>
            </a:r>
            <a:r>
              <a:rPr lang="ru-RU" sz="2500" dirty="0" smtClean="0"/>
              <a:t>.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Учащемуся необходимо написать заявление в ГЭК Хабаровского края не позднее </a:t>
            </a:r>
          </a:p>
          <a:p>
            <a:pPr algn="ctr">
              <a:defRPr/>
            </a:pPr>
            <a:r>
              <a:rPr lang="ru-RU" sz="2500" dirty="0" smtClean="0"/>
              <a:t>чем за 2 недели до начала экзамена </a:t>
            </a:r>
          </a:p>
          <a:p>
            <a:pPr algn="ctr">
              <a:defRPr/>
            </a:pPr>
            <a:r>
              <a:rPr lang="ru-RU" sz="2500" dirty="0" smtClean="0"/>
              <a:t>(до 11 мая </a:t>
            </a:r>
            <a:r>
              <a:rPr lang="ru-RU" sz="2500" dirty="0" smtClean="0"/>
              <a:t>2023 </a:t>
            </a:r>
            <a:r>
              <a:rPr lang="ru-RU" sz="2500" dirty="0" smtClean="0"/>
              <a:t>года).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3186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5400000">
            <a:off x="6559827" y="1094460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2218041" y="1029142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51" y="769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предметов ГИА</a:t>
            </a:r>
            <a:endParaRPr lang="ru-RU" sz="2400" dirty="0"/>
          </a:p>
        </p:txBody>
      </p:sp>
      <p:sp>
        <p:nvSpPr>
          <p:cNvPr id="5" name="Freeform 337"/>
          <p:cNvSpPr>
            <a:spLocks/>
          </p:cNvSpPr>
          <p:nvPr/>
        </p:nvSpPr>
        <p:spPr bwMode="auto">
          <a:xfrm>
            <a:off x="5297713" y="800100"/>
            <a:ext cx="3846287" cy="1587500"/>
          </a:xfrm>
          <a:custGeom>
            <a:avLst/>
            <a:gdLst>
              <a:gd name="T0" fmla="*/ 136 w 1897"/>
              <a:gd name="T1" fmla="*/ 0 h 340"/>
              <a:gd name="T2" fmla="*/ 1897 w 1897"/>
              <a:gd name="T3" fmla="*/ 0 h 340"/>
              <a:gd name="T4" fmla="*/ 1762 w 1897"/>
              <a:gd name="T5" fmla="*/ 340 h 340"/>
              <a:gd name="T6" fmla="*/ 0 w 1897"/>
              <a:gd name="T7" fmla="*/ 340 h 340"/>
              <a:gd name="T8" fmla="*/ 136 w 189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7" h="340">
                <a:moveTo>
                  <a:pt x="136" y="0"/>
                </a:moveTo>
                <a:lnTo>
                  <a:pt x="1897" y="0"/>
                </a:lnTo>
                <a:lnTo>
                  <a:pt x="1762" y="340"/>
                </a:lnTo>
                <a:lnTo>
                  <a:pt x="0" y="340"/>
                </a:lnTo>
                <a:lnTo>
                  <a:pt x="13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38"/>
          <p:cNvSpPr>
            <a:spLocks/>
          </p:cNvSpPr>
          <p:nvPr/>
        </p:nvSpPr>
        <p:spPr bwMode="auto">
          <a:xfrm>
            <a:off x="914400" y="827360"/>
            <a:ext cx="3378200" cy="1534840"/>
          </a:xfrm>
          <a:custGeom>
            <a:avLst/>
            <a:gdLst>
              <a:gd name="T0" fmla="*/ 135 w 1900"/>
              <a:gd name="T1" fmla="*/ 0 h 340"/>
              <a:gd name="T2" fmla="*/ 1900 w 1900"/>
              <a:gd name="T3" fmla="*/ 0 h 340"/>
              <a:gd name="T4" fmla="*/ 1765 w 1900"/>
              <a:gd name="T5" fmla="*/ 340 h 340"/>
              <a:gd name="T6" fmla="*/ 0 w 1900"/>
              <a:gd name="T7" fmla="*/ 340 h 340"/>
              <a:gd name="T8" fmla="*/ 135 w 1900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0" h="340">
                <a:moveTo>
                  <a:pt x="135" y="0"/>
                </a:moveTo>
                <a:lnTo>
                  <a:pt x="1900" y="0"/>
                </a:lnTo>
                <a:lnTo>
                  <a:pt x="1765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6526" y="1219200"/>
            <a:ext cx="2671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Обязательные предметы: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260600"/>
            <a:ext cx="43053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285750" lvl="0" indent="-285750" algn="ctr">
              <a:spcBef>
                <a:spcPts val="1200"/>
              </a:spcBef>
              <a:buClr>
                <a:schemeClr val="accent2"/>
              </a:buClr>
              <a:buSzPct val="170000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аттестата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среднем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общем образовании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73485" y="939801"/>
            <a:ext cx="3303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Учебные предметы по выбору: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5800" y="2438400"/>
            <a:ext cx="5638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Физика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Иностранные языки                                        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Химия                    Литература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Биология               Информатика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еография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30629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641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51" y="7698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Математика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6526" y="1219200"/>
            <a:ext cx="2130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Базовый уровень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714" y="1124857"/>
            <a:ext cx="78812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</a:pPr>
            <a:endParaRPr lang="ru-RU" i="1" dirty="0" smtClean="0"/>
          </a:p>
          <a:p>
            <a:pPr marL="285750" lvl="0" indent="-285750" algn="ctr">
              <a:spcBef>
                <a:spcPts val="1200"/>
              </a:spcBef>
              <a:buClr>
                <a:schemeClr val="accent2"/>
              </a:buClr>
              <a:buSzPct val="170000"/>
            </a:pPr>
            <a:r>
              <a:rPr lang="ru-RU" sz="2000" i="1" dirty="0" smtClean="0"/>
              <a:t>   </a:t>
            </a:r>
            <a:r>
              <a:rPr lang="ru-RU" sz="20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ыпускник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может выбрать только один уровень экзамена по математике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профильный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или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базовый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</a:pPr>
            <a:endParaRPr lang="ru-RU" sz="2000" i="1" dirty="0"/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</a:pP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0914" y="1211942"/>
            <a:ext cx="2416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i="1" dirty="0" smtClean="0">
                <a:solidFill>
                  <a:schemeClr val="bg1"/>
                </a:solidFill>
              </a:rPr>
              <a:t>Профильный уровень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23" name="Picture 5" descr="C:\Users\User\Pictures\ЕГ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30629"/>
            <a:ext cx="193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7770448" y="251568"/>
            <a:ext cx="734923" cy="800718"/>
          </a:xfrm>
          <a:custGeom>
            <a:avLst/>
            <a:gdLst>
              <a:gd name="T0" fmla="*/ 285 w 2176"/>
              <a:gd name="T1" fmla="*/ 2179 h 2688"/>
              <a:gd name="T2" fmla="*/ 223 w 2176"/>
              <a:gd name="T3" fmla="*/ 2203 h 2688"/>
              <a:gd name="T4" fmla="*/ 173 w 2176"/>
              <a:gd name="T5" fmla="*/ 2245 h 2688"/>
              <a:gd name="T6" fmla="*/ 140 w 2176"/>
              <a:gd name="T7" fmla="*/ 2301 h 2688"/>
              <a:gd name="T8" fmla="*/ 128 w 2176"/>
              <a:gd name="T9" fmla="*/ 2368 h 2688"/>
              <a:gd name="T10" fmla="*/ 140 w 2176"/>
              <a:gd name="T11" fmla="*/ 2435 h 2688"/>
              <a:gd name="T12" fmla="*/ 173 w 2176"/>
              <a:gd name="T13" fmla="*/ 2491 h 2688"/>
              <a:gd name="T14" fmla="*/ 223 w 2176"/>
              <a:gd name="T15" fmla="*/ 2533 h 2688"/>
              <a:gd name="T16" fmla="*/ 285 w 2176"/>
              <a:gd name="T17" fmla="*/ 2557 h 2688"/>
              <a:gd name="T18" fmla="*/ 1920 w 2176"/>
              <a:gd name="T19" fmla="*/ 2560 h 2688"/>
              <a:gd name="T20" fmla="*/ 320 w 2176"/>
              <a:gd name="T21" fmla="*/ 2432 h 2688"/>
              <a:gd name="T22" fmla="*/ 1920 w 2176"/>
              <a:gd name="T23" fmla="*/ 2304 h 2688"/>
              <a:gd name="T24" fmla="*/ 320 w 2176"/>
              <a:gd name="T25" fmla="*/ 2176 h 2688"/>
              <a:gd name="T26" fmla="*/ 512 w 2176"/>
              <a:gd name="T27" fmla="*/ 2048 h 2688"/>
              <a:gd name="T28" fmla="*/ 2048 w 2176"/>
              <a:gd name="T29" fmla="*/ 128 h 2688"/>
              <a:gd name="T30" fmla="*/ 320 w 2176"/>
              <a:gd name="T31" fmla="*/ 128 h 2688"/>
              <a:gd name="T32" fmla="*/ 253 w 2176"/>
              <a:gd name="T33" fmla="*/ 140 h 2688"/>
              <a:gd name="T34" fmla="*/ 197 w 2176"/>
              <a:gd name="T35" fmla="*/ 173 h 2688"/>
              <a:gd name="T36" fmla="*/ 155 w 2176"/>
              <a:gd name="T37" fmla="*/ 223 h 2688"/>
              <a:gd name="T38" fmla="*/ 131 w 2176"/>
              <a:gd name="T39" fmla="*/ 285 h 2688"/>
              <a:gd name="T40" fmla="*/ 128 w 2176"/>
              <a:gd name="T41" fmla="*/ 2112 h 2688"/>
              <a:gd name="T42" fmla="*/ 135 w 2176"/>
              <a:gd name="T43" fmla="*/ 2107 h 2688"/>
              <a:gd name="T44" fmla="*/ 152 w 2176"/>
              <a:gd name="T45" fmla="*/ 2097 h 2688"/>
              <a:gd name="T46" fmla="*/ 205 w 2176"/>
              <a:gd name="T47" fmla="*/ 2070 h 2688"/>
              <a:gd name="T48" fmla="*/ 249 w 2176"/>
              <a:gd name="T49" fmla="*/ 2057 h 2688"/>
              <a:gd name="T50" fmla="*/ 261 w 2176"/>
              <a:gd name="T51" fmla="*/ 2054 h 2688"/>
              <a:gd name="T52" fmla="*/ 320 w 2176"/>
              <a:gd name="T53" fmla="*/ 2048 h 2688"/>
              <a:gd name="T54" fmla="*/ 384 w 2176"/>
              <a:gd name="T55" fmla="*/ 128 h 2688"/>
              <a:gd name="T56" fmla="*/ 320 w 2176"/>
              <a:gd name="T57" fmla="*/ 0 h 2688"/>
              <a:gd name="T58" fmla="*/ 2132 w 2176"/>
              <a:gd name="T59" fmla="*/ 3 h 2688"/>
              <a:gd name="T60" fmla="*/ 2163 w 2176"/>
              <a:gd name="T61" fmla="*/ 27 h 2688"/>
              <a:gd name="T62" fmla="*/ 2176 w 2176"/>
              <a:gd name="T63" fmla="*/ 64 h 2688"/>
              <a:gd name="T64" fmla="*/ 2173 w 2176"/>
              <a:gd name="T65" fmla="*/ 2132 h 2688"/>
              <a:gd name="T66" fmla="*/ 2149 w 2176"/>
              <a:gd name="T67" fmla="*/ 2163 h 2688"/>
              <a:gd name="T68" fmla="*/ 2112 w 2176"/>
              <a:gd name="T69" fmla="*/ 2176 h 2688"/>
              <a:gd name="T70" fmla="*/ 2048 w 2176"/>
              <a:gd name="T71" fmla="*/ 2624 h 2688"/>
              <a:gd name="T72" fmla="*/ 2035 w 2176"/>
              <a:gd name="T73" fmla="*/ 2661 h 2688"/>
              <a:gd name="T74" fmla="*/ 2004 w 2176"/>
              <a:gd name="T75" fmla="*/ 2685 h 2688"/>
              <a:gd name="T76" fmla="*/ 320 w 2176"/>
              <a:gd name="T77" fmla="*/ 2688 h 2688"/>
              <a:gd name="T78" fmla="*/ 237 w 2176"/>
              <a:gd name="T79" fmla="*/ 2678 h 2688"/>
              <a:gd name="T80" fmla="*/ 161 w 2176"/>
              <a:gd name="T81" fmla="*/ 2645 h 2688"/>
              <a:gd name="T82" fmla="*/ 93 w 2176"/>
              <a:gd name="T83" fmla="*/ 2595 h 2688"/>
              <a:gd name="T84" fmla="*/ 43 w 2176"/>
              <a:gd name="T85" fmla="*/ 2527 h 2688"/>
              <a:gd name="T86" fmla="*/ 10 w 2176"/>
              <a:gd name="T87" fmla="*/ 2451 h 2688"/>
              <a:gd name="T88" fmla="*/ 0 w 2176"/>
              <a:gd name="T89" fmla="*/ 2368 h 2688"/>
              <a:gd name="T90" fmla="*/ 3 w 2176"/>
              <a:gd name="T91" fmla="*/ 272 h 2688"/>
              <a:gd name="T92" fmla="*/ 30 w 2176"/>
              <a:gd name="T93" fmla="*/ 185 h 2688"/>
              <a:gd name="T94" fmla="*/ 79 w 2176"/>
              <a:gd name="T95" fmla="*/ 111 h 2688"/>
              <a:gd name="T96" fmla="*/ 145 w 2176"/>
              <a:gd name="T97" fmla="*/ 51 h 2688"/>
              <a:gd name="T98" fmla="*/ 228 w 2176"/>
              <a:gd name="T99" fmla="*/ 14 h 2688"/>
              <a:gd name="T100" fmla="*/ 320 w 2176"/>
              <a:gd name="T101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76" h="2688">
                <a:moveTo>
                  <a:pt x="320" y="2176"/>
                </a:moveTo>
                <a:lnTo>
                  <a:pt x="285" y="2179"/>
                </a:lnTo>
                <a:lnTo>
                  <a:pt x="253" y="2188"/>
                </a:lnTo>
                <a:lnTo>
                  <a:pt x="223" y="2203"/>
                </a:lnTo>
                <a:lnTo>
                  <a:pt x="197" y="2221"/>
                </a:lnTo>
                <a:lnTo>
                  <a:pt x="173" y="2245"/>
                </a:lnTo>
                <a:lnTo>
                  <a:pt x="155" y="2271"/>
                </a:lnTo>
                <a:lnTo>
                  <a:pt x="140" y="2301"/>
                </a:lnTo>
                <a:lnTo>
                  <a:pt x="131" y="2333"/>
                </a:lnTo>
                <a:lnTo>
                  <a:pt x="128" y="2368"/>
                </a:lnTo>
                <a:lnTo>
                  <a:pt x="131" y="2403"/>
                </a:lnTo>
                <a:lnTo>
                  <a:pt x="140" y="2435"/>
                </a:lnTo>
                <a:lnTo>
                  <a:pt x="155" y="2465"/>
                </a:lnTo>
                <a:lnTo>
                  <a:pt x="173" y="2491"/>
                </a:lnTo>
                <a:lnTo>
                  <a:pt x="197" y="2515"/>
                </a:lnTo>
                <a:lnTo>
                  <a:pt x="223" y="2533"/>
                </a:lnTo>
                <a:lnTo>
                  <a:pt x="253" y="2548"/>
                </a:lnTo>
                <a:lnTo>
                  <a:pt x="285" y="2557"/>
                </a:lnTo>
                <a:lnTo>
                  <a:pt x="320" y="2560"/>
                </a:lnTo>
                <a:lnTo>
                  <a:pt x="1920" y="2560"/>
                </a:lnTo>
                <a:lnTo>
                  <a:pt x="1920" y="2432"/>
                </a:lnTo>
                <a:lnTo>
                  <a:pt x="320" y="2432"/>
                </a:lnTo>
                <a:lnTo>
                  <a:pt x="320" y="2304"/>
                </a:lnTo>
                <a:lnTo>
                  <a:pt x="1920" y="2304"/>
                </a:lnTo>
                <a:lnTo>
                  <a:pt x="1920" y="2176"/>
                </a:lnTo>
                <a:lnTo>
                  <a:pt x="320" y="2176"/>
                </a:lnTo>
                <a:close/>
                <a:moveTo>
                  <a:pt x="512" y="128"/>
                </a:moveTo>
                <a:lnTo>
                  <a:pt x="512" y="2048"/>
                </a:lnTo>
                <a:lnTo>
                  <a:pt x="2048" y="2048"/>
                </a:lnTo>
                <a:lnTo>
                  <a:pt x="2048" y="128"/>
                </a:lnTo>
                <a:lnTo>
                  <a:pt x="512" y="128"/>
                </a:lnTo>
                <a:close/>
                <a:moveTo>
                  <a:pt x="320" y="128"/>
                </a:moveTo>
                <a:lnTo>
                  <a:pt x="285" y="131"/>
                </a:lnTo>
                <a:lnTo>
                  <a:pt x="253" y="140"/>
                </a:lnTo>
                <a:lnTo>
                  <a:pt x="223" y="155"/>
                </a:lnTo>
                <a:lnTo>
                  <a:pt x="197" y="173"/>
                </a:lnTo>
                <a:lnTo>
                  <a:pt x="173" y="197"/>
                </a:lnTo>
                <a:lnTo>
                  <a:pt x="155" y="223"/>
                </a:lnTo>
                <a:lnTo>
                  <a:pt x="140" y="253"/>
                </a:lnTo>
                <a:lnTo>
                  <a:pt x="131" y="285"/>
                </a:lnTo>
                <a:lnTo>
                  <a:pt x="128" y="320"/>
                </a:lnTo>
                <a:lnTo>
                  <a:pt x="128" y="2112"/>
                </a:lnTo>
                <a:lnTo>
                  <a:pt x="131" y="2110"/>
                </a:lnTo>
                <a:lnTo>
                  <a:pt x="135" y="2107"/>
                </a:lnTo>
                <a:lnTo>
                  <a:pt x="143" y="2102"/>
                </a:lnTo>
                <a:lnTo>
                  <a:pt x="152" y="2097"/>
                </a:lnTo>
                <a:lnTo>
                  <a:pt x="185" y="2078"/>
                </a:lnTo>
                <a:lnTo>
                  <a:pt x="205" y="2070"/>
                </a:lnTo>
                <a:lnTo>
                  <a:pt x="243" y="2058"/>
                </a:lnTo>
                <a:lnTo>
                  <a:pt x="249" y="2057"/>
                </a:lnTo>
                <a:lnTo>
                  <a:pt x="255" y="2055"/>
                </a:lnTo>
                <a:lnTo>
                  <a:pt x="261" y="2054"/>
                </a:lnTo>
                <a:lnTo>
                  <a:pt x="290" y="2049"/>
                </a:lnTo>
                <a:lnTo>
                  <a:pt x="320" y="2048"/>
                </a:lnTo>
                <a:lnTo>
                  <a:pt x="384" y="2048"/>
                </a:lnTo>
                <a:lnTo>
                  <a:pt x="384" y="128"/>
                </a:lnTo>
                <a:lnTo>
                  <a:pt x="320" y="128"/>
                </a:lnTo>
                <a:close/>
                <a:moveTo>
                  <a:pt x="320" y="0"/>
                </a:moveTo>
                <a:lnTo>
                  <a:pt x="2112" y="0"/>
                </a:lnTo>
                <a:lnTo>
                  <a:pt x="2132" y="3"/>
                </a:lnTo>
                <a:lnTo>
                  <a:pt x="2149" y="13"/>
                </a:lnTo>
                <a:lnTo>
                  <a:pt x="2163" y="27"/>
                </a:lnTo>
                <a:lnTo>
                  <a:pt x="2173" y="44"/>
                </a:lnTo>
                <a:lnTo>
                  <a:pt x="2176" y="64"/>
                </a:lnTo>
                <a:lnTo>
                  <a:pt x="2176" y="2112"/>
                </a:lnTo>
                <a:lnTo>
                  <a:pt x="2173" y="2132"/>
                </a:lnTo>
                <a:lnTo>
                  <a:pt x="2163" y="2149"/>
                </a:lnTo>
                <a:lnTo>
                  <a:pt x="2149" y="2163"/>
                </a:lnTo>
                <a:lnTo>
                  <a:pt x="2132" y="2173"/>
                </a:lnTo>
                <a:lnTo>
                  <a:pt x="2112" y="2176"/>
                </a:lnTo>
                <a:lnTo>
                  <a:pt x="2048" y="2176"/>
                </a:lnTo>
                <a:lnTo>
                  <a:pt x="2048" y="2624"/>
                </a:lnTo>
                <a:lnTo>
                  <a:pt x="2045" y="2644"/>
                </a:lnTo>
                <a:lnTo>
                  <a:pt x="2035" y="2661"/>
                </a:lnTo>
                <a:lnTo>
                  <a:pt x="2021" y="2675"/>
                </a:lnTo>
                <a:lnTo>
                  <a:pt x="2004" y="2685"/>
                </a:lnTo>
                <a:lnTo>
                  <a:pt x="1984" y="2688"/>
                </a:lnTo>
                <a:lnTo>
                  <a:pt x="320" y="2688"/>
                </a:lnTo>
                <a:lnTo>
                  <a:pt x="278" y="2686"/>
                </a:lnTo>
                <a:lnTo>
                  <a:pt x="237" y="2678"/>
                </a:lnTo>
                <a:lnTo>
                  <a:pt x="198" y="2664"/>
                </a:lnTo>
                <a:lnTo>
                  <a:pt x="161" y="2645"/>
                </a:lnTo>
                <a:lnTo>
                  <a:pt x="126" y="2622"/>
                </a:lnTo>
                <a:lnTo>
                  <a:pt x="93" y="2595"/>
                </a:lnTo>
                <a:lnTo>
                  <a:pt x="66" y="2562"/>
                </a:lnTo>
                <a:lnTo>
                  <a:pt x="43" y="2527"/>
                </a:lnTo>
                <a:lnTo>
                  <a:pt x="24" y="2490"/>
                </a:lnTo>
                <a:lnTo>
                  <a:pt x="10" y="2451"/>
                </a:lnTo>
                <a:lnTo>
                  <a:pt x="2" y="2410"/>
                </a:lnTo>
                <a:lnTo>
                  <a:pt x="0" y="2368"/>
                </a:lnTo>
                <a:lnTo>
                  <a:pt x="0" y="320"/>
                </a:lnTo>
                <a:lnTo>
                  <a:pt x="3" y="272"/>
                </a:lnTo>
                <a:lnTo>
                  <a:pt x="14" y="228"/>
                </a:lnTo>
                <a:lnTo>
                  <a:pt x="30" y="185"/>
                </a:lnTo>
                <a:lnTo>
                  <a:pt x="51" y="145"/>
                </a:lnTo>
                <a:lnTo>
                  <a:pt x="79" y="111"/>
                </a:lnTo>
                <a:lnTo>
                  <a:pt x="111" y="79"/>
                </a:lnTo>
                <a:lnTo>
                  <a:pt x="145" y="51"/>
                </a:lnTo>
                <a:lnTo>
                  <a:pt x="185" y="30"/>
                </a:lnTo>
                <a:lnTo>
                  <a:pt x="228" y="14"/>
                </a:lnTo>
                <a:lnTo>
                  <a:pt x="272" y="3"/>
                </a:lnTo>
                <a:lnTo>
                  <a:pt x="32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88786" y="2834926"/>
            <a:ext cx="7293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случае получения неудовлетворительного результата на ЕГЭ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участник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 изменить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выбранный ранее уровень ЕГЭ для повторного участия в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резервные сроки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35857" y="1516743"/>
            <a:ext cx="314829" cy="265426"/>
          </a:xfrm>
          <a:custGeom>
            <a:avLst/>
            <a:gdLst>
              <a:gd name="T0" fmla="*/ 850 w 3585"/>
              <a:gd name="T1" fmla="*/ 3361 h 3585"/>
              <a:gd name="T2" fmla="*/ 1013 w 3585"/>
              <a:gd name="T3" fmla="*/ 3207 h 3585"/>
              <a:gd name="T4" fmla="*/ 2094 w 3585"/>
              <a:gd name="T5" fmla="*/ 857 h 3585"/>
              <a:gd name="T6" fmla="*/ 2739 w 3585"/>
              <a:gd name="T7" fmla="*/ 270 h 3585"/>
              <a:gd name="T8" fmla="*/ 2647 w 3585"/>
              <a:gd name="T9" fmla="*/ 304 h 3585"/>
              <a:gd name="T10" fmla="*/ 3297 w 3585"/>
              <a:gd name="T11" fmla="*/ 917 h 3585"/>
              <a:gd name="T12" fmla="*/ 3308 w 3585"/>
              <a:gd name="T13" fmla="*/ 821 h 3585"/>
              <a:gd name="T14" fmla="*/ 2786 w 3585"/>
              <a:gd name="T15" fmla="*/ 287 h 3585"/>
              <a:gd name="T16" fmla="*/ 2761 w 3585"/>
              <a:gd name="T17" fmla="*/ 2 h 3585"/>
              <a:gd name="T18" fmla="*/ 2886 w 3585"/>
              <a:gd name="T19" fmla="*/ 65 h 3585"/>
              <a:gd name="T20" fmla="*/ 3574 w 3585"/>
              <a:gd name="T21" fmla="*/ 790 h 3585"/>
              <a:gd name="T22" fmla="*/ 3574 w 3585"/>
              <a:gd name="T23" fmla="*/ 926 h 3585"/>
              <a:gd name="T24" fmla="*/ 3517 w 3585"/>
              <a:gd name="T25" fmla="*/ 1019 h 3585"/>
              <a:gd name="T26" fmla="*/ 3468 w 3585"/>
              <a:gd name="T27" fmla="*/ 1067 h 3585"/>
              <a:gd name="T28" fmla="*/ 3362 w 3585"/>
              <a:gd name="T29" fmla="*/ 1173 h 3585"/>
              <a:gd name="T30" fmla="*/ 3209 w 3585"/>
              <a:gd name="T31" fmla="*/ 1326 h 3585"/>
              <a:gd name="T32" fmla="*/ 3016 w 3585"/>
              <a:gd name="T33" fmla="*/ 1520 h 3585"/>
              <a:gd name="T34" fmla="*/ 2794 w 3585"/>
              <a:gd name="T35" fmla="*/ 1741 h 3585"/>
              <a:gd name="T36" fmla="*/ 2551 w 3585"/>
              <a:gd name="T37" fmla="*/ 1984 h 3585"/>
              <a:gd name="T38" fmla="*/ 2298 w 3585"/>
              <a:gd name="T39" fmla="*/ 2238 h 3585"/>
              <a:gd name="T40" fmla="*/ 2043 w 3585"/>
              <a:gd name="T41" fmla="*/ 2493 h 3585"/>
              <a:gd name="T42" fmla="*/ 1796 w 3585"/>
              <a:gd name="T43" fmla="*/ 2740 h 3585"/>
              <a:gd name="T44" fmla="*/ 1565 w 3585"/>
              <a:gd name="T45" fmla="*/ 2970 h 3585"/>
              <a:gd name="T46" fmla="*/ 1360 w 3585"/>
              <a:gd name="T47" fmla="*/ 3175 h 3585"/>
              <a:gd name="T48" fmla="*/ 1191 w 3585"/>
              <a:gd name="T49" fmla="*/ 3344 h 3585"/>
              <a:gd name="T50" fmla="*/ 1067 w 3585"/>
              <a:gd name="T51" fmla="*/ 3468 h 3585"/>
              <a:gd name="T52" fmla="*/ 997 w 3585"/>
              <a:gd name="T53" fmla="*/ 3539 h 3585"/>
              <a:gd name="T54" fmla="*/ 951 w 3585"/>
              <a:gd name="T55" fmla="*/ 3574 h 3585"/>
              <a:gd name="T56" fmla="*/ 899 w 3585"/>
              <a:gd name="T57" fmla="*/ 3585 h 3585"/>
              <a:gd name="T58" fmla="*/ 63 w 3585"/>
              <a:gd name="T59" fmla="*/ 3574 h 3585"/>
              <a:gd name="T60" fmla="*/ 3 w 3585"/>
              <a:gd name="T61" fmla="*/ 3499 h 3585"/>
              <a:gd name="T62" fmla="*/ 1 w 3585"/>
              <a:gd name="T63" fmla="*/ 2677 h 3585"/>
              <a:gd name="T64" fmla="*/ 22 w 3585"/>
              <a:gd name="T65" fmla="*/ 2616 h 3585"/>
              <a:gd name="T66" fmla="*/ 57 w 3585"/>
              <a:gd name="T67" fmla="*/ 2577 h 3585"/>
              <a:gd name="T68" fmla="*/ 142 w 3585"/>
              <a:gd name="T69" fmla="*/ 2493 h 3585"/>
              <a:gd name="T70" fmla="*/ 278 w 3585"/>
              <a:gd name="T71" fmla="*/ 2357 h 3585"/>
              <a:gd name="T72" fmla="*/ 457 w 3585"/>
              <a:gd name="T73" fmla="*/ 2178 h 3585"/>
              <a:gd name="T74" fmla="*/ 668 w 3585"/>
              <a:gd name="T75" fmla="*/ 1966 h 3585"/>
              <a:gd name="T76" fmla="*/ 903 w 3585"/>
              <a:gd name="T77" fmla="*/ 1730 h 3585"/>
              <a:gd name="T78" fmla="*/ 1154 w 3585"/>
              <a:gd name="T79" fmla="*/ 1480 h 3585"/>
              <a:gd name="T80" fmla="*/ 1410 w 3585"/>
              <a:gd name="T81" fmla="*/ 1224 h 3585"/>
              <a:gd name="T82" fmla="*/ 1661 w 3585"/>
              <a:gd name="T83" fmla="*/ 972 h 3585"/>
              <a:gd name="T84" fmla="*/ 1899 w 3585"/>
              <a:gd name="T85" fmla="*/ 734 h 3585"/>
              <a:gd name="T86" fmla="*/ 2116 w 3585"/>
              <a:gd name="T87" fmla="*/ 518 h 3585"/>
              <a:gd name="T88" fmla="*/ 2300 w 3585"/>
              <a:gd name="T89" fmla="*/ 334 h 3585"/>
              <a:gd name="T90" fmla="*/ 2443 w 3585"/>
              <a:gd name="T91" fmla="*/ 191 h 3585"/>
              <a:gd name="T92" fmla="*/ 2536 w 3585"/>
              <a:gd name="T93" fmla="*/ 98 h 3585"/>
              <a:gd name="T94" fmla="*/ 2569 w 3585"/>
              <a:gd name="T95" fmla="*/ 65 h 3585"/>
              <a:gd name="T96" fmla="*/ 2693 w 3585"/>
              <a:gd name="T97" fmla="*/ 2 h 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85" h="3585">
                <a:moveTo>
                  <a:pt x="224" y="2735"/>
                </a:moveTo>
                <a:lnTo>
                  <a:pt x="224" y="3248"/>
                </a:lnTo>
                <a:lnTo>
                  <a:pt x="336" y="3361"/>
                </a:lnTo>
                <a:lnTo>
                  <a:pt x="850" y="3361"/>
                </a:lnTo>
                <a:lnTo>
                  <a:pt x="224" y="2735"/>
                </a:lnTo>
                <a:close/>
                <a:moveTo>
                  <a:pt x="1935" y="1016"/>
                </a:moveTo>
                <a:lnTo>
                  <a:pt x="378" y="2572"/>
                </a:lnTo>
                <a:lnTo>
                  <a:pt x="1013" y="3207"/>
                </a:lnTo>
                <a:lnTo>
                  <a:pt x="2569" y="1650"/>
                </a:lnTo>
                <a:lnTo>
                  <a:pt x="1935" y="1016"/>
                </a:lnTo>
                <a:close/>
                <a:moveTo>
                  <a:pt x="2251" y="700"/>
                </a:moveTo>
                <a:lnTo>
                  <a:pt x="2094" y="857"/>
                </a:lnTo>
                <a:lnTo>
                  <a:pt x="2727" y="1491"/>
                </a:lnTo>
                <a:lnTo>
                  <a:pt x="2886" y="1333"/>
                </a:lnTo>
                <a:lnTo>
                  <a:pt x="2251" y="700"/>
                </a:lnTo>
                <a:close/>
                <a:moveTo>
                  <a:pt x="2739" y="270"/>
                </a:moveTo>
                <a:lnTo>
                  <a:pt x="2715" y="270"/>
                </a:lnTo>
                <a:lnTo>
                  <a:pt x="2690" y="276"/>
                </a:lnTo>
                <a:lnTo>
                  <a:pt x="2668" y="287"/>
                </a:lnTo>
                <a:lnTo>
                  <a:pt x="2647" y="304"/>
                </a:lnTo>
                <a:lnTo>
                  <a:pt x="2410" y="541"/>
                </a:lnTo>
                <a:lnTo>
                  <a:pt x="3043" y="1174"/>
                </a:lnTo>
                <a:lnTo>
                  <a:pt x="3282" y="937"/>
                </a:lnTo>
                <a:lnTo>
                  <a:pt x="3297" y="917"/>
                </a:lnTo>
                <a:lnTo>
                  <a:pt x="3308" y="894"/>
                </a:lnTo>
                <a:lnTo>
                  <a:pt x="3314" y="870"/>
                </a:lnTo>
                <a:lnTo>
                  <a:pt x="3314" y="845"/>
                </a:lnTo>
                <a:lnTo>
                  <a:pt x="3308" y="821"/>
                </a:lnTo>
                <a:lnTo>
                  <a:pt x="3297" y="799"/>
                </a:lnTo>
                <a:lnTo>
                  <a:pt x="3282" y="778"/>
                </a:lnTo>
                <a:lnTo>
                  <a:pt x="2806" y="302"/>
                </a:lnTo>
                <a:lnTo>
                  <a:pt x="2786" y="287"/>
                </a:lnTo>
                <a:lnTo>
                  <a:pt x="2763" y="276"/>
                </a:lnTo>
                <a:lnTo>
                  <a:pt x="2739" y="270"/>
                </a:lnTo>
                <a:close/>
                <a:moveTo>
                  <a:pt x="2727" y="0"/>
                </a:moveTo>
                <a:lnTo>
                  <a:pt x="2761" y="2"/>
                </a:lnTo>
                <a:lnTo>
                  <a:pt x="2795" y="10"/>
                </a:lnTo>
                <a:lnTo>
                  <a:pt x="2827" y="23"/>
                </a:lnTo>
                <a:lnTo>
                  <a:pt x="2857" y="42"/>
                </a:lnTo>
                <a:lnTo>
                  <a:pt x="2886" y="65"/>
                </a:lnTo>
                <a:lnTo>
                  <a:pt x="3519" y="700"/>
                </a:lnTo>
                <a:lnTo>
                  <a:pt x="3543" y="727"/>
                </a:lnTo>
                <a:lnTo>
                  <a:pt x="3561" y="757"/>
                </a:lnTo>
                <a:lnTo>
                  <a:pt x="3574" y="790"/>
                </a:lnTo>
                <a:lnTo>
                  <a:pt x="3582" y="823"/>
                </a:lnTo>
                <a:lnTo>
                  <a:pt x="3585" y="857"/>
                </a:lnTo>
                <a:lnTo>
                  <a:pt x="3582" y="892"/>
                </a:lnTo>
                <a:lnTo>
                  <a:pt x="3574" y="926"/>
                </a:lnTo>
                <a:lnTo>
                  <a:pt x="3561" y="958"/>
                </a:lnTo>
                <a:lnTo>
                  <a:pt x="3543" y="988"/>
                </a:lnTo>
                <a:lnTo>
                  <a:pt x="3519" y="1016"/>
                </a:lnTo>
                <a:lnTo>
                  <a:pt x="3517" y="1019"/>
                </a:lnTo>
                <a:lnTo>
                  <a:pt x="3510" y="1024"/>
                </a:lnTo>
                <a:lnTo>
                  <a:pt x="3500" y="1035"/>
                </a:lnTo>
                <a:lnTo>
                  <a:pt x="3486" y="1048"/>
                </a:lnTo>
                <a:lnTo>
                  <a:pt x="3468" y="1067"/>
                </a:lnTo>
                <a:lnTo>
                  <a:pt x="3447" y="1088"/>
                </a:lnTo>
                <a:lnTo>
                  <a:pt x="3422" y="1113"/>
                </a:lnTo>
                <a:lnTo>
                  <a:pt x="3393" y="1141"/>
                </a:lnTo>
                <a:lnTo>
                  <a:pt x="3362" y="1173"/>
                </a:lnTo>
                <a:lnTo>
                  <a:pt x="3328" y="1207"/>
                </a:lnTo>
                <a:lnTo>
                  <a:pt x="3290" y="1245"/>
                </a:lnTo>
                <a:lnTo>
                  <a:pt x="3251" y="1284"/>
                </a:lnTo>
                <a:lnTo>
                  <a:pt x="3209" y="1326"/>
                </a:lnTo>
                <a:lnTo>
                  <a:pt x="3164" y="1372"/>
                </a:lnTo>
                <a:lnTo>
                  <a:pt x="3116" y="1419"/>
                </a:lnTo>
                <a:lnTo>
                  <a:pt x="3067" y="1468"/>
                </a:lnTo>
                <a:lnTo>
                  <a:pt x="3016" y="1520"/>
                </a:lnTo>
                <a:lnTo>
                  <a:pt x="2963" y="1572"/>
                </a:lnTo>
                <a:lnTo>
                  <a:pt x="2908" y="1628"/>
                </a:lnTo>
                <a:lnTo>
                  <a:pt x="2851" y="1684"/>
                </a:lnTo>
                <a:lnTo>
                  <a:pt x="2794" y="1741"/>
                </a:lnTo>
                <a:lnTo>
                  <a:pt x="2735" y="1801"/>
                </a:lnTo>
                <a:lnTo>
                  <a:pt x="2674" y="1860"/>
                </a:lnTo>
                <a:lnTo>
                  <a:pt x="2613" y="1922"/>
                </a:lnTo>
                <a:lnTo>
                  <a:pt x="2551" y="1984"/>
                </a:lnTo>
                <a:lnTo>
                  <a:pt x="2489" y="2047"/>
                </a:lnTo>
                <a:lnTo>
                  <a:pt x="2426" y="2110"/>
                </a:lnTo>
                <a:lnTo>
                  <a:pt x="2362" y="2174"/>
                </a:lnTo>
                <a:lnTo>
                  <a:pt x="2298" y="2238"/>
                </a:lnTo>
                <a:lnTo>
                  <a:pt x="2234" y="2302"/>
                </a:lnTo>
                <a:lnTo>
                  <a:pt x="2170" y="2365"/>
                </a:lnTo>
                <a:lnTo>
                  <a:pt x="2107" y="2429"/>
                </a:lnTo>
                <a:lnTo>
                  <a:pt x="2043" y="2493"/>
                </a:lnTo>
                <a:lnTo>
                  <a:pt x="1980" y="2556"/>
                </a:lnTo>
                <a:lnTo>
                  <a:pt x="1918" y="2617"/>
                </a:lnTo>
                <a:lnTo>
                  <a:pt x="1856" y="2679"/>
                </a:lnTo>
                <a:lnTo>
                  <a:pt x="1796" y="2740"/>
                </a:lnTo>
                <a:lnTo>
                  <a:pt x="1736" y="2799"/>
                </a:lnTo>
                <a:lnTo>
                  <a:pt x="1678" y="2858"/>
                </a:lnTo>
                <a:lnTo>
                  <a:pt x="1620" y="2915"/>
                </a:lnTo>
                <a:lnTo>
                  <a:pt x="1565" y="2970"/>
                </a:lnTo>
                <a:lnTo>
                  <a:pt x="1511" y="3024"/>
                </a:lnTo>
                <a:lnTo>
                  <a:pt x="1459" y="3076"/>
                </a:lnTo>
                <a:lnTo>
                  <a:pt x="1409" y="3127"/>
                </a:lnTo>
                <a:lnTo>
                  <a:pt x="1360" y="3175"/>
                </a:lnTo>
                <a:lnTo>
                  <a:pt x="1315" y="3221"/>
                </a:lnTo>
                <a:lnTo>
                  <a:pt x="1271" y="3264"/>
                </a:lnTo>
                <a:lnTo>
                  <a:pt x="1230" y="3306"/>
                </a:lnTo>
                <a:lnTo>
                  <a:pt x="1191" y="3344"/>
                </a:lnTo>
                <a:lnTo>
                  <a:pt x="1156" y="3380"/>
                </a:lnTo>
                <a:lnTo>
                  <a:pt x="1123" y="3413"/>
                </a:lnTo>
                <a:lnTo>
                  <a:pt x="1093" y="3442"/>
                </a:lnTo>
                <a:lnTo>
                  <a:pt x="1067" y="3468"/>
                </a:lnTo>
                <a:lnTo>
                  <a:pt x="1045" y="3491"/>
                </a:lnTo>
                <a:lnTo>
                  <a:pt x="1025" y="3511"/>
                </a:lnTo>
                <a:lnTo>
                  <a:pt x="1008" y="3527"/>
                </a:lnTo>
                <a:lnTo>
                  <a:pt x="997" y="3539"/>
                </a:lnTo>
                <a:lnTo>
                  <a:pt x="988" y="3547"/>
                </a:lnTo>
                <a:lnTo>
                  <a:pt x="985" y="3551"/>
                </a:lnTo>
                <a:lnTo>
                  <a:pt x="967" y="3565"/>
                </a:lnTo>
                <a:lnTo>
                  <a:pt x="951" y="3574"/>
                </a:lnTo>
                <a:lnTo>
                  <a:pt x="934" y="3581"/>
                </a:lnTo>
                <a:lnTo>
                  <a:pt x="919" y="3584"/>
                </a:lnTo>
                <a:lnTo>
                  <a:pt x="907" y="3585"/>
                </a:lnTo>
                <a:lnTo>
                  <a:pt x="899" y="3585"/>
                </a:lnTo>
                <a:lnTo>
                  <a:pt x="897" y="3585"/>
                </a:lnTo>
                <a:lnTo>
                  <a:pt x="112" y="3585"/>
                </a:lnTo>
                <a:lnTo>
                  <a:pt x="87" y="3582"/>
                </a:lnTo>
                <a:lnTo>
                  <a:pt x="63" y="3574"/>
                </a:lnTo>
                <a:lnTo>
                  <a:pt x="42" y="3561"/>
                </a:lnTo>
                <a:lnTo>
                  <a:pt x="25" y="3543"/>
                </a:lnTo>
                <a:lnTo>
                  <a:pt x="12" y="3522"/>
                </a:lnTo>
                <a:lnTo>
                  <a:pt x="3" y="3499"/>
                </a:lnTo>
                <a:lnTo>
                  <a:pt x="0" y="3472"/>
                </a:lnTo>
                <a:lnTo>
                  <a:pt x="0" y="2689"/>
                </a:lnTo>
                <a:lnTo>
                  <a:pt x="0" y="2686"/>
                </a:lnTo>
                <a:lnTo>
                  <a:pt x="1" y="2677"/>
                </a:lnTo>
                <a:lnTo>
                  <a:pt x="3" y="2665"/>
                </a:lnTo>
                <a:lnTo>
                  <a:pt x="7" y="2649"/>
                </a:lnTo>
                <a:lnTo>
                  <a:pt x="13" y="2633"/>
                </a:lnTo>
                <a:lnTo>
                  <a:pt x="22" y="2616"/>
                </a:lnTo>
                <a:lnTo>
                  <a:pt x="34" y="2601"/>
                </a:lnTo>
                <a:lnTo>
                  <a:pt x="37" y="2596"/>
                </a:lnTo>
                <a:lnTo>
                  <a:pt x="46" y="2589"/>
                </a:lnTo>
                <a:lnTo>
                  <a:pt x="57" y="2577"/>
                </a:lnTo>
                <a:lnTo>
                  <a:pt x="74" y="2561"/>
                </a:lnTo>
                <a:lnTo>
                  <a:pt x="93" y="2541"/>
                </a:lnTo>
                <a:lnTo>
                  <a:pt x="116" y="2519"/>
                </a:lnTo>
                <a:lnTo>
                  <a:pt x="142" y="2493"/>
                </a:lnTo>
                <a:lnTo>
                  <a:pt x="171" y="2463"/>
                </a:lnTo>
                <a:lnTo>
                  <a:pt x="204" y="2431"/>
                </a:lnTo>
                <a:lnTo>
                  <a:pt x="239" y="2394"/>
                </a:lnTo>
                <a:lnTo>
                  <a:pt x="278" y="2357"/>
                </a:lnTo>
                <a:lnTo>
                  <a:pt x="319" y="2315"/>
                </a:lnTo>
                <a:lnTo>
                  <a:pt x="363" y="2272"/>
                </a:lnTo>
                <a:lnTo>
                  <a:pt x="408" y="2226"/>
                </a:lnTo>
                <a:lnTo>
                  <a:pt x="457" y="2178"/>
                </a:lnTo>
                <a:lnTo>
                  <a:pt x="506" y="2127"/>
                </a:lnTo>
                <a:lnTo>
                  <a:pt x="559" y="2076"/>
                </a:lnTo>
                <a:lnTo>
                  <a:pt x="612" y="2022"/>
                </a:lnTo>
                <a:lnTo>
                  <a:pt x="668" y="1966"/>
                </a:lnTo>
                <a:lnTo>
                  <a:pt x="726" y="1909"/>
                </a:lnTo>
                <a:lnTo>
                  <a:pt x="783" y="1851"/>
                </a:lnTo>
                <a:lnTo>
                  <a:pt x="844" y="1791"/>
                </a:lnTo>
                <a:lnTo>
                  <a:pt x="903" y="1730"/>
                </a:lnTo>
                <a:lnTo>
                  <a:pt x="965" y="1668"/>
                </a:lnTo>
                <a:lnTo>
                  <a:pt x="1028" y="1607"/>
                </a:lnTo>
                <a:lnTo>
                  <a:pt x="1091" y="1544"/>
                </a:lnTo>
                <a:lnTo>
                  <a:pt x="1154" y="1480"/>
                </a:lnTo>
                <a:lnTo>
                  <a:pt x="1218" y="1416"/>
                </a:lnTo>
                <a:lnTo>
                  <a:pt x="1282" y="1352"/>
                </a:lnTo>
                <a:lnTo>
                  <a:pt x="1346" y="1288"/>
                </a:lnTo>
                <a:lnTo>
                  <a:pt x="1410" y="1224"/>
                </a:lnTo>
                <a:lnTo>
                  <a:pt x="1474" y="1161"/>
                </a:lnTo>
                <a:lnTo>
                  <a:pt x="1537" y="1097"/>
                </a:lnTo>
                <a:lnTo>
                  <a:pt x="1599" y="1035"/>
                </a:lnTo>
                <a:lnTo>
                  <a:pt x="1661" y="972"/>
                </a:lnTo>
                <a:lnTo>
                  <a:pt x="1723" y="912"/>
                </a:lnTo>
                <a:lnTo>
                  <a:pt x="1783" y="851"/>
                </a:lnTo>
                <a:lnTo>
                  <a:pt x="1842" y="792"/>
                </a:lnTo>
                <a:lnTo>
                  <a:pt x="1899" y="734"/>
                </a:lnTo>
                <a:lnTo>
                  <a:pt x="1957" y="678"/>
                </a:lnTo>
                <a:lnTo>
                  <a:pt x="2011" y="622"/>
                </a:lnTo>
                <a:lnTo>
                  <a:pt x="2065" y="570"/>
                </a:lnTo>
                <a:lnTo>
                  <a:pt x="2116" y="518"/>
                </a:lnTo>
                <a:lnTo>
                  <a:pt x="2165" y="469"/>
                </a:lnTo>
                <a:lnTo>
                  <a:pt x="2213" y="422"/>
                </a:lnTo>
                <a:lnTo>
                  <a:pt x="2258" y="376"/>
                </a:lnTo>
                <a:lnTo>
                  <a:pt x="2300" y="334"/>
                </a:lnTo>
                <a:lnTo>
                  <a:pt x="2340" y="294"/>
                </a:lnTo>
                <a:lnTo>
                  <a:pt x="2377" y="257"/>
                </a:lnTo>
                <a:lnTo>
                  <a:pt x="2411" y="222"/>
                </a:lnTo>
                <a:lnTo>
                  <a:pt x="2443" y="191"/>
                </a:lnTo>
                <a:lnTo>
                  <a:pt x="2471" y="162"/>
                </a:lnTo>
                <a:lnTo>
                  <a:pt x="2496" y="138"/>
                </a:lnTo>
                <a:lnTo>
                  <a:pt x="2517" y="116"/>
                </a:lnTo>
                <a:lnTo>
                  <a:pt x="2536" y="98"/>
                </a:lnTo>
                <a:lnTo>
                  <a:pt x="2550" y="84"/>
                </a:lnTo>
                <a:lnTo>
                  <a:pt x="2560" y="74"/>
                </a:lnTo>
                <a:lnTo>
                  <a:pt x="2567" y="67"/>
                </a:lnTo>
                <a:lnTo>
                  <a:pt x="2569" y="65"/>
                </a:lnTo>
                <a:lnTo>
                  <a:pt x="2597" y="42"/>
                </a:lnTo>
                <a:lnTo>
                  <a:pt x="2626" y="23"/>
                </a:lnTo>
                <a:lnTo>
                  <a:pt x="2659" y="10"/>
                </a:lnTo>
                <a:lnTo>
                  <a:pt x="2693" y="2"/>
                </a:lnTo>
                <a:lnTo>
                  <a:pt x="27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635857" y="2975428"/>
            <a:ext cx="314829" cy="265426"/>
          </a:xfrm>
          <a:custGeom>
            <a:avLst/>
            <a:gdLst>
              <a:gd name="T0" fmla="*/ 850 w 3585"/>
              <a:gd name="T1" fmla="*/ 3361 h 3585"/>
              <a:gd name="T2" fmla="*/ 1013 w 3585"/>
              <a:gd name="T3" fmla="*/ 3207 h 3585"/>
              <a:gd name="T4" fmla="*/ 2094 w 3585"/>
              <a:gd name="T5" fmla="*/ 857 h 3585"/>
              <a:gd name="T6" fmla="*/ 2739 w 3585"/>
              <a:gd name="T7" fmla="*/ 270 h 3585"/>
              <a:gd name="T8" fmla="*/ 2647 w 3585"/>
              <a:gd name="T9" fmla="*/ 304 h 3585"/>
              <a:gd name="T10" fmla="*/ 3297 w 3585"/>
              <a:gd name="T11" fmla="*/ 917 h 3585"/>
              <a:gd name="T12" fmla="*/ 3308 w 3585"/>
              <a:gd name="T13" fmla="*/ 821 h 3585"/>
              <a:gd name="T14" fmla="*/ 2786 w 3585"/>
              <a:gd name="T15" fmla="*/ 287 h 3585"/>
              <a:gd name="T16" fmla="*/ 2761 w 3585"/>
              <a:gd name="T17" fmla="*/ 2 h 3585"/>
              <a:gd name="T18" fmla="*/ 2886 w 3585"/>
              <a:gd name="T19" fmla="*/ 65 h 3585"/>
              <a:gd name="T20" fmla="*/ 3574 w 3585"/>
              <a:gd name="T21" fmla="*/ 790 h 3585"/>
              <a:gd name="T22" fmla="*/ 3574 w 3585"/>
              <a:gd name="T23" fmla="*/ 926 h 3585"/>
              <a:gd name="T24" fmla="*/ 3517 w 3585"/>
              <a:gd name="T25" fmla="*/ 1019 h 3585"/>
              <a:gd name="T26" fmla="*/ 3468 w 3585"/>
              <a:gd name="T27" fmla="*/ 1067 h 3585"/>
              <a:gd name="T28" fmla="*/ 3362 w 3585"/>
              <a:gd name="T29" fmla="*/ 1173 h 3585"/>
              <a:gd name="T30" fmla="*/ 3209 w 3585"/>
              <a:gd name="T31" fmla="*/ 1326 h 3585"/>
              <a:gd name="T32" fmla="*/ 3016 w 3585"/>
              <a:gd name="T33" fmla="*/ 1520 h 3585"/>
              <a:gd name="T34" fmla="*/ 2794 w 3585"/>
              <a:gd name="T35" fmla="*/ 1741 h 3585"/>
              <a:gd name="T36" fmla="*/ 2551 w 3585"/>
              <a:gd name="T37" fmla="*/ 1984 h 3585"/>
              <a:gd name="T38" fmla="*/ 2298 w 3585"/>
              <a:gd name="T39" fmla="*/ 2238 h 3585"/>
              <a:gd name="T40" fmla="*/ 2043 w 3585"/>
              <a:gd name="T41" fmla="*/ 2493 h 3585"/>
              <a:gd name="T42" fmla="*/ 1796 w 3585"/>
              <a:gd name="T43" fmla="*/ 2740 h 3585"/>
              <a:gd name="T44" fmla="*/ 1565 w 3585"/>
              <a:gd name="T45" fmla="*/ 2970 h 3585"/>
              <a:gd name="T46" fmla="*/ 1360 w 3585"/>
              <a:gd name="T47" fmla="*/ 3175 h 3585"/>
              <a:gd name="T48" fmla="*/ 1191 w 3585"/>
              <a:gd name="T49" fmla="*/ 3344 h 3585"/>
              <a:gd name="T50" fmla="*/ 1067 w 3585"/>
              <a:gd name="T51" fmla="*/ 3468 h 3585"/>
              <a:gd name="T52" fmla="*/ 997 w 3585"/>
              <a:gd name="T53" fmla="*/ 3539 h 3585"/>
              <a:gd name="T54" fmla="*/ 951 w 3585"/>
              <a:gd name="T55" fmla="*/ 3574 h 3585"/>
              <a:gd name="T56" fmla="*/ 899 w 3585"/>
              <a:gd name="T57" fmla="*/ 3585 h 3585"/>
              <a:gd name="T58" fmla="*/ 63 w 3585"/>
              <a:gd name="T59" fmla="*/ 3574 h 3585"/>
              <a:gd name="T60" fmla="*/ 3 w 3585"/>
              <a:gd name="T61" fmla="*/ 3499 h 3585"/>
              <a:gd name="T62" fmla="*/ 1 w 3585"/>
              <a:gd name="T63" fmla="*/ 2677 h 3585"/>
              <a:gd name="T64" fmla="*/ 22 w 3585"/>
              <a:gd name="T65" fmla="*/ 2616 h 3585"/>
              <a:gd name="T66" fmla="*/ 57 w 3585"/>
              <a:gd name="T67" fmla="*/ 2577 h 3585"/>
              <a:gd name="T68" fmla="*/ 142 w 3585"/>
              <a:gd name="T69" fmla="*/ 2493 h 3585"/>
              <a:gd name="T70" fmla="*/ 278 w 3585"/>
              <a:gd name="T71" fmla="*/ 2357 h 3585"/>
              <a:gd name="T72" fmla="*/ 457 w 3585"/>
              <a:gd name="T73" fmla="*/ 2178 h 3585"/>
              <a:gd name="T74" fmla="*/ 668 w 3585"/>
              <a:gd name="T75" fmla="*/ 1966 h 3585"/>
              <a:gd name="T76" fmla="*/ 903 w 3585"/>
              <a:gd name="T77" fmla="*/ 1730 h 3585"/>
              <a:gd name="T78" fmla="*/ 1154 w 3585"/>
              <a:gd name="T79" fmla="*/ 1480 h 3585"/>
              <a:gd name="T80" fmla="*/ 1410 w 3585"/>
              <a:gd name="T81" fmla="*/ 1224 h 3585"/>
              <a:gd name="T82" fmla="*/ 1661 w 3585"/>
              <a:gd name="T83" fmla="*/ 972 h 3585"/>
              <a:gd name="T84" fmla="*/ 1899 w 3585"/>
              <a:gd name="T85" fmla="*/ 734 h 3585"/>
              <a:gd name="T86" fmla="*/ 2116 w 3585"/>
              <a:gd name="T87" fmla="*/ 518 h 3585"/>
              <a:gd name="T88" fmla="*/ 2300 w 3585"/>
              <a:gd name="T89" fmla="*/ 334 h 3585"/>
              <a:gd name="T90" fmla="*/ 2443 w 3585"/>
              <a:gd name="T91" fmla="*/ 191 h 3585"/>
              <a:gd name="T92" fmla="*/ 2536 w 3585"/>
              <a:gd name="T93" fmla="*/ 98 h 3585"/>
              <a:gd name="T94" fmla="*/ 2569 w 3585"/>
              <a:gd name="T95" fmla="*/ 65 h 3585"/>
              <a:gd name="T96" fmla="*/ 2693 w 3585"/>
              <a:gd name="T97" fmla="*/ 2 h 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85" h="3585">
                <a:moveTo>
                  <a:pt x="224" y="2735"/>
                </a:moveTo>
                <a:lnTo>
                  <a:pt x="224" y="3248"/>
                </a:lnTo>
                <a:lnTo>
                  <a:pt x="336" y="3361"/>
                </a:lnTo>
                <a:lnTo>
                  <a:pt x="850" y="3361"/>
                </a:lnTo>
                <a:lnTo>
                  <a:pt x="224" y="2735"/>
                </a:lnTo>
                <a:close/>
                <a:moveTo>
                  <a:pt x="1935" y="1016"/>
                </a:moveTo>
                <a:lnTo>
                  <a:pt x="378" y="2572"/>
                </a:lnTo>
                <a:lnTo>
                  <a:pt x="1013" y="3207"/>
                </a:lnTo>
                <a:lnTo>
                  <a:pt x="2569" y="1650"/>
                </a:lnTo>
                <a:lnTo>
                  <a:pt x="1935" y="1016"/>
                </a:lnTo>
                <a:close/>
                <a:moveTo>
                  <a:pt x="2251" y="700"/>
                </a:moveTo>
                <a:lnTo>
                  <a:pt x="2094" y="857"/>
                </a:lnTo>
                <a:lnTo>
                  <a:pt x="2727" y="1491"/>
                </a:lnTo>
                <a:lnTo>
                  <a:pt x="2886" y="1333"/>
                </a:lnTo>
                <a:lnTo>
                  <a:pt x="2251" y="700"/>
                </a:lnTo>
                <a:close/>
                <a:moveTo>
                  <a:pt x="2739" y="270"/>
                </a:moveTo>
                <a:lnTo>
                  <a:pt x="2715" y="270"/>
                </a:lnTo>
                <a:lnTo>
                  <a:pt x="2690" y="276"/>
                </a:lnTo>
                <a:lnTo>
                  <a:pt x="2668" y="287"/>
                </a:lnTo>
                <a:lnTo>
                  <a:pt x="2647" y="304"/>
                </a:lnTo>
                <a:lnTo>
                  <a:pt x="2410" y="541"/>
                </a:lnTo>
                <a:lnTo>
                  <a:pt x="3043" y="1174"/>
                </a:lnTo>
                <a:lnTo>
                  <a:pt x="3282" y="937"/>
                </a:lnTo>
                <a:lnTo>
                  <a:pt x="3297" y="917"/>
                </a:lnTo>
                <a:lnTo>
                  <a:pt x="3308" y="894"/>
                </a:lnTo>
                <a:lnTo>
                  <a:pt x="3314" y="870"/>
                </a:lnTo>
                <a:lnTo>
                  <a:pt x="3314" y="845"/>
                </a:lnTo>
                <a:lnTo>
                  <a:pt x="3308" y="821"/>
                </a:lnTo>
                <a:lnTo>
                  <a:pt x="3297" y="799"/>
                </a:lnTo>
                <a:lnTo>
                  <a:pt x="3282" y="778"/>
                </a:lnTo>
                <a:lnTo>
                  <a:pt x="2806" y="302"/>
                </a:lnTo>
                <a:lnTo>
                  <a:pt x="2786" y="287"/>
                </a:lnTo>
                <a:lnTo>
                  <a:pt x="2763" y="276"/>
                </a:lnTo>
                <a:lnTo>
                  <a:pt x="2739" y="270"/>
                </a:lnTo>
                <a:close/>
                <a:moveTo>
                  <a:pt x="2727" y="0"/>
                </a:moveTo>
                <a:lnTo>
                  <a:pt x="2761" y="2"/>
                </a:lnTo>
                <a:lnTo>
                  <a:pt x="2795" y="10"/>
                </a:lnTo>
                <a:lnTo>
                  <a:pt x="2827" y="23"/>
                </a:lnTo>
                <a:lnTo>
                  <a:pt x="2857" y="42"/>
                </a:lnTo>
                <a:lnTo>
                  <a:pt x="2886" y="65"/>
                </a:lnTo>
                <a:lnTo>
                  <a:pt x="3519" y="700"/>
                </a:lnTo>
                <a:lnTo>
                  <a:pt x="3543" y="727"/>
                </a:lnTo>
                <a:lnTo>
                  <a:pt x="3561" y="757"/>
                </a:lnTo>
                <a:lnTo>
                  <a:pt x="3574" y="790"/>
                </a:lnTo>
                <a:lnTo>
                  <a:pt x="3582" y="823"/>
                </a:lnTo>
                <a:lnTo>
                  <a:pt x="3585" y="857"/>
                </a:lnTo>
                <a:lnTo>
                  <a:pt x="3582" y="892"/>
                </a:lnTo>
                <a:lnTo>
                  <a:pt x="3574" y="926"/>
                </a:lnTo>
                <a:lnTo>
                  <a:pt x="3561" y="958"/>
                </a:lnTo>
                <a:lnTo>
                  <a:pt x="3543" y="988"/>
                </a:lnTo>
                <a:lnTo>
                  <a:pt x="3519" y="1016"/>
                </a:lnTo>
                <a:lnTo>
                  <a:pt x="3517" y="1019"/>
                </a:lnTo>
                <a:lnTo>
                  <a:pt x="3510" y="1024"/>
                </a:lnTo>
                <a:lnTo>
                  <a:pt x="3500" y="1035"/>
                </a:lnTo>
                <a:lnTo>
                  <a:pt x="3486" y="1048"/>
                </a:lnTo>
                <a:lnTo>
                  <a:pt x="3468" y="1067"/>
                </a:lnTo>
                <a:lnTo>
                  <a:pt x="3447" y="1088"/>
                </a:lnTo>
                <a:lnTo>
                  <a:pt x="3422" y="1113"/>
                </a:lnTo>
                <a:lnTo>
                  <a:pt x="3393" y="1141"/>
                </a:lnTo>
                <a:lnTo>
                  <a:pt x="3362" y="1173"/>
                </a:lnTo>
                <a:lnTo>
                  <a:pt x="3328" y="1207"/>
                </a:lnTo>
                <a:lnTo>
                  <a:pt x="3290" y="1245"/>
                </a:lnTo>
                <a:lnTo>
                  <a:pt x="3251" y="1284"/>
                </a:lnTo>
                <a:lnTo>
                  <a:pt x="3209" y="1326"/>
                </a:lnTo>
                <a:lnTo>
                  <a:pt x="3164" y="1372"/>
                </a:lnTo>
                <a:lnTo>
                  <a:pt x="3116" y="1419"/>
                </a:lnTo>
                <a:lnTo>
                  <a:pt x="3067" y="1468"/>
                </a:lnTo>
                <a:lnTo>
                  <a:pt x="3016" y="1520"/>
                </a:lnTo>
                <a:lnTo>
                  <a:pt x="2963" y="1572"/>
                </a:lnTo>
                <a:lnTo>
                  <a:pt x="2908" y="1628"/>
                </a:lnTo>
                <a:lnTo>
                  <a:pt x="2851" y="1684"/>
                </a:lnTo>
                <a:lnTo>
                  <a:pt x="2794" y="1741"/>
                </a:lnTo>
                <a:lnTo>
                  <a:pt x="2735" y="1801"/>
                </a:lnTo>
                <a:lnTo>
                  <a:pt x="2674" y="1860"/>
                </a:lnTo>
                <a:lnTo>
                  <a:pt x="2613" y="1922"/>
                </a:lnTo>
                <a:lnTo>
                  <a:pt x="2551" y="1984"/>
                </a:lnTo>
                <a:lnTo>
                  <a:pt x="2489" y="2047"/>
                </a:lnTo>
                <a:lnTo>
                  <a:pt x="2426" y="2110"/>
                </a:lnTo>
                <a:lnTo>
                  <a:pt x="2362" y="2174"/>
                </a:lnTo>
                <a:lnTo>
                  <a:pt x="2298" y="2238"/>
                </a:lnTo>
                <a:lnTo>
                  <a:pt x="2234" y="2302"/>
                </a:lnTo>
                <a:lnTo>
                  <a:pt x="2170" y="2365"/>
                </a:lnTo>
                <a:lnTo>
                  <a:pt x="2107" y="2429"/>
                </a:lnTo>
                <a:lnTo>
                  <a:pt x="2043" y="2493"/>
                </a:lnTo>
                <a:lnTo>
                  <a:pt x="1980" y="2556"/>
                </a:lnTo>
                <a:lnTo>
                  <a:pt x="1918" y="2617"/>
                </a:lnTo>
                <a:lnTo>
                  <a:pt x="1856" y="2679"/>
                </a:lnTo>
                <a:lnTo>
                  <a:pt x="1796" y="2740"/>
                </a:lnTo>
                <a:lnTo>
                  <a:pt x="1736" y="2799"/>
                </a:lnTo>
                <a:lnTo>
                  <a:pt x="1678" y="2858"/>
                </a:lnTo>
                <a:lnTo>
                  <a:pt x="1620" y="2915"/>
                </a:lnTo>
                <a:lnTo>
                  <a:pt x="1565" y="2970"/>
                </a:lnTo>
                <a:lnTo>
                  <a:pt x="1511" y="3024"/>
                </a:lnTo>
                <a:lnTo>
                  <a:pt x="1459" y="3076"/>
                </a:lnTo>
                <a:lnTo>
                  <a:pt x="1409" y="3127"/>
                </a:lnTo>
                <a:lnTo>
                  <a:pt x="1360" y="3175"/>
                </a:lnTo>
                <a:lnTo>
                  <a:pt x="1315" y="3221"/>
                </a:lnTo>
                <a:lnTo>
                  <a:pt x="1271" y="3264"/>
                </a:lnTo>
                <a:lnTo>
                  <a:pt x="1230" y="3306"/>
                </a:lnTo>
                <a:lnTo>
                  <a:pt x="1191" y="3344"/>
                </a:lnTo>
                <a:lnTo>
                  <a:pt x="1156" y="3380"/>
                </a:lnTo>
                <a:lnTo>
                  <a:pt x="1123" y="3413"/>
                </a:lnTo>
                <a:lnTo>
                  <a:pt x="1093" y="3442"/>
                </a:lnTo>
                <a:lnTo>
                  <a:pt x="1067" y="3468"/>
                </a:lnTo>
                <a:lnTo>
                  <a:pt x="1045" y="3491"/>
                </a:lnTo>
                <a:lnTo>
                  <a:pt x="1025" y="3511"/>
                </a:lnTo>
                <a:lnTo>
                  <a:pt x="1008" y="3527"/>
                </a:lnTo>
                <a:lnTo>
                  <a:pt x="997" y="3539"/>
                </a:lnTo>
                <a:lnTo>
                  <a:pt x="988" y="3547"/>
                </a:lnTo>
                <a:lnTo>
                  <a:pt x="985" y="3551"/>
                </a:lnTo>
                <a:lnTo>
                  <a:pt x="967" y="3565"/>
                </a:lnTo>
                <a:lnTo>
                  <a:pt x="951" y="3574"/>
                </a:lnTo>
                <a:lnTo>
                  <a:pt x="934" y="3581"/>
                </a:lnTo>
                <a:lnTo>
                  <a:pt x="919" y="3584"/>
                </a:lnTo>
                <a:lnTo>
                  <a:pt x="907" y="3585"/>
                </a:lnTo>
                <a:lnTo>
                  <a:pt x="899" y="3585"/>
                </a:lnTo>
                <a:lnTo>
                  <a:pt x="897" y="3585"/>
                </a:lnTo>
                <a:lnTo>
                  <a:pt x="112" y="3585"/>
                </a:lnTo>
                <a:lnTo>
                  <a:pt x="87" y="3582"/>
                </a:lnTo>
                <a:lnTo>
                  <a:pt x="63" y="3574"/>
                </a:lnTo>
                <a:lnTo>
                  <a:pt x="42" y="3561"/>
                </a:lnTo>
                <a:lnTo>
                  <a:pt x="25" y="3543"/>
                </a:lnTo>
                <a:lnTo>
                  <a:pt x="12" y="3522"/>
                </a:lnTo>
                <a:lnTo>
                  <a:pt x="3" y="3499"/>
                </a:lnTo>
                <a:lnTo>
                  <a:pt x="0" y="3472"/>
                </a:lnTo>
                <a:lnTo>
                  <a:pt x="0" y="2689"/>
                </a:lnTo>
                <a:lnTo>
                  <a:pt x="0" y="2686"/>
                </a:lnTo>
                <a:lnTo>
                  <a:pt x="1" y="2677"/>
                </a:lnTo>
                <a:lnTo>
                  <a:pt x="3" y="2665"/>
                </a:lnTo>
                <a:lnTo>
                  <a:pt x="7" y="2649"/>
                </a:lnTo>
                <a:lnTo>
                  <a:pt x="13" y="2633"/>
                </a:lnTo>
                <a:lnTo>
                  <a:pt x="22" y="2616"/>
                </a:lnTo>
                <a:lnTo>
                  <a:pt x="34" y="2601"/>
                </a:lnTo>
                <a:lnTo>
                  <a:pt x="37" y="2596"/>
                </a:lnTo>
                <a:lnTo>
                  <a:pt x="46" y="2589"/>
                </a:lnTo>
                <a:lnTo>
                  <a:pt x="57" y="2577"/>
                </a:lnTo>
                <a:lnTo>
                  <a:pt x="74" y="2561"/>
                </a:lnTo>
                <a:lnTo>
                  <a:pt x="93" y="2541"/>
                </a:lnTo>
                <a:lnTo>
                  <a:pt x="116" y="2519"/>
                </a:lnTo>
                <a:lnTo>
                  <a:pt x="142" y="2493"/>
                </a:lnTo>
                <a:lnTo>
                  <a:pt x="171" y="2463"/>
                </a:lnTo>
                <a:lnTo>
                  <a:pt x="204" y="2431"/>
                </a:lnTo>
                <a:lnTo>
                  <a:pt x="239" y="2394"/>
                </a:lnTo>
                <a:lnTo>
                  <a:pt x="278" y="2357"/>
                </a:lnTo>
                <a:lnTo>
                  <a:pt x="319" y="2315"/>
                </a:lnTo>
                <a:lnTo>
                  <a:pt x="363" y="2272"/>
                </a:lnTo>
                <a:lnTo>
                  <a:pt x="408" y="2226"/>
                </a:lnTo>
                <a:lnTo>
                  <a:pt x="457" y="2178"/>
                </a:lnTo>
                <a:lnTo>
                  <a:pt x="506" y="2127"/>
                </a:lnTo>
                <a:lnTo>
                  <a:pt x="559" y="2076"/>
                </a:lnTo>
                <a:lnTo>
                  <a:pt x="612" y="2022"/>
                </a:lnTo>
                <a:lnTo>
                  <a:pt x="668" y="1966"/>
                </a:lnTo>
                <a:lnTo>
                  <a:pt x="726" y="1909"/>
                </a:lnTo>
                <a:lnTo>
                  <a:pt x="783" y="1851"/>
                </a:lnTo>
                <a:lnTo>
                  <a:pt x="844" y="1791"/>
                </a:lnTo>
                <a:lnTo>
                  <a:pt x="903" y="1730"/>
                </a:lnTo>
                <a:lnTo>
                  <a:pt x="965" y="1668"/>
                </a:lnTo>
                <a:lnTo>
                  <a:pt x="1028" y="1607"/>
                </a:lnTo>
                <a:lnTo>
                  <a:pt x="1091" y="1544"/>
                </a:lnTo>
                <a:lnTo>
                  <a:pt x="1154" y="1480"/>
                </a:lnTo>
                <a:lnTo>
                  <a:pt x="1218" y="1416"/>
                </a:lnTo>
                <a:lnTo>
                  <a:pt x="1282" y="1352"/>
                </a:lnTo>
                <a:lnTo>
                  <a:pt x="1346" y="1288"/>
                </a:lnTo>
                <a:lnTo>
                  <a:pt x="1410" y="1224"/>
                </a:lnTo>
                <a:lnTo>
                  <a:pt x="1474" y="1161"/>
                </a:lnTo>
                <a:lnTo>
                  <a:pt x="1537" y="1097"/>
                </a:lnTo>
                <a:lnTo>
                  <a:pt x="1599" y="1035"/>
                </a:lnTo>
                <a:lnTo>
                  <a:pt x="1661" y="972"/>
                </a:lnTo>
                <a:lnTo>
                  <a:pt x="1723" y="912"/>
                </a:lnTo>
                <a:lnTo>
                  <a:pt x="1783" y="851"/>
                </a:lnTo>
                <a:lnTo>
                  <a:pt x="1842" y="792"/>
                </a:lnTo>
                <a:lnTo>
                  <a:pt x="1899" y="734"/>
                </a:lnTo>
                <a:lnTo>
                  <a:pt x="1957" y="678"/>
                </a:lnTo>
                <a:lnTo>
                  <a:pt x="2011" y="622"/>
                </a:lnTo>
                <a:lnTo>
                  <a:pt x="2065" y="570"/>
                </a:lnTo>
                <a:lnTo>
                  <a:pt x="2116" y="518"/>
                </a:lnTo>
                <a:lnTo>
                  <a:pt x="2165" y="469"/>
                </a:lnTo>
                <a:lnTo>
                  <a:pt x="2213" y="422"/>
                </a:lnTo>
                <a:lnTo>
                  <a:pt x="2258" y="376"/>
                </a:lnTo>
                <a:lnTo>
                  <a:pt x="2300" y="334"/>
                </a:lnTo>
                <a:lnTo>
                  <a:pt x="2340" y="294"/>
                </a:lnTo>
                <a:lnTo>
                  <a:pt x="2377" y="257"/>
                </a:lnTo>
                <a:lnTo>
                  <a:pt x="2411" y="222"/>
                </a:lnTo>
                <a:lnTo>
                  <a:pt x="2443" y="191"/>
                </a:lnTo>
                <a:lnTo>
                  <a:pt x="2471" y="162"/>
                </a:lnTo>
                <a:lnTo>
                  <a:pt x="2496" y="138"/>
                </a:lnTo>
                <a:lnTo>
                  <a:pt x="2517" y="116"/>
                </a:lnTo>
                <a:lnTo>
                  <a:pt x="2536" y="98"/>
                </a:lnTo>
                <a:lnTo>
                  <a:pt x="2550" y="84"/>
                </a:lnTo>
                <a:lnTo>
                  <a:pt x="2560" y="74"/>
                </a:lnTo>
                <a:lnTo>
                  <a:pt x="2567" y="67"/>
                </a:lnTo>
                <a:lnTo>
                  <a:pt x="2569" y="65"/>
                </a:lnTo>
                <a:lnTo>
                  <a:pt x="2597" y="42"/>
                </a:lnTo>
                <a:lnTo>
                  <a:pt x="2626" y="23"/>
                </a:lnTo>
                <a:lnTo>
                  <a:pt x="2659" y="10"/>
                </a:lnTo>
                <a:lnTo>
                  <a:pt x="2693" y="2"/>
                </a:lnTo>
                <a:lnTo>
                  <a:pt x="27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41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3399FF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9F5FCF"/>
      </a:folHlink>
    </a:clrScheme>
    <a:fontScheme name="Другая 2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534</Words>
  <Application>Microsoft Office PowerPoint</Application>
  <PresentationFormat>Экран (16:9)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Trebuchet MS</vt:lpstr>
      <vt:lpstr>Courier New</vt:lpstr>
      <vt:lpstr>Times New Roman</vt:lpstr>
      <vt:lpstr>Wingdings</vt:lpstr>
      <vt:lpstr>Тема Office</vt:lpstr>
      <vt:lpstr>Особенности проведения  государственной итоговой аттестации учащихся 11-х классов  в 2023 году   Буханцева Марина Юрьевна, главный специалист управления образования  26 января 2023г.     </vt:lpstr>
      <vt:lpstr>Государственная итоговая аттестация</vt:lpstr>
      <vt:lpstr>Нормативно правовая база</vt:lpstr>
      <vt:lpstr>Итоговое сочинение  (изложение)</vt:lpstr>
      <vt:lpstr>Итоговое сочинение  (изложение)</vt:lpstr>
      <vt:lpstr>Для сдачи ЕГЭ необходимо:</vt:lpstr>
      <vt:lpstr>Изменение перечня в заявлении учебных предметов</vt:lpstr>
      <vt:lpstr>перечень  предметов ГИА</vt:lpstr>
      <vt:lpstr>Математика </vt:lpstr>
      <vt:lpstr>Проведение ГИА</vt:lpstr>
      <vt:lpstr>Проведение ГИА</vt:lpstr>
      <vt:lpstr>расписание экзаменов</vt:lpstr>
      <vt:lpstr>расписание экзаменов</vt:lpstr>
      <vt:lpstr>Информация о ЕГЭ</vt:lpstr>
      <vt:lpstr>Особенности проведения  государственной итоговой аттестации учащихся 11-х классов  в 2023 году   Буханцева Марина Юрьевна, главный специалист управления образования  26 января 2023г.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Метелкина</dc:creator>
  <cp:lastModifiedBy>Buhanceva</cp:lastModifiedBy>
  <cp:revision>445</cp:revision>
  <cp:lastPrinted>2019-11-19T08:07:27Z</cp:lastPrinted>
  <dcterms:created xsi:type="dcterms:W3CDTF">2019-10-20T06:21:26Z</dcterms:created>
  <dcterms:modified xsi:type="dcterms:W3CDTF">2023-01-26T02:06:47Z</dcterms:modified>
</cp:coreProperties>
</file>