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57" r:id="rId5"/>
    <p:sldId id="259" r:id="rId6"/>
    <p:sldId id="260" r:id="rId7"/>
    <p:sldId id="263" r:id="rId8"/>
    <p:sldId id="279" r:id="rId9"/>
    <p:sldId id="264" r:id="rId10"/>
    <p:sldId id="265" r:id="rId11"/>
    <p:sldId id="267" r:id="rId12"/>
    <p:sldId id="281" r:id="rId13"/>
    <p:sldId id="286" r:id="rId14"/>
    <p:sldId id="277" r:id="rId15"/>
  </p:sldIdLst>
  <p:sldSz cx="12192000" cy="6858000"/>
  <p:notesSz cx="12192000" cy="685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916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jpeg"/><Relationship Id="rId8" Type="http://schemas.openxmlformats.org/officeDocument/2006/relationships/image" Target="../media/image36.jpeg"/><Relationship Id="rId7" Type="http://schemas.openxmlformats.org/officeDocument/2006/relationships/image" Target="../media/image35.jpeg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24.jpe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38.jpe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15.jpeg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48200" y="943610"/>
            <a:ext cx="7245350" cy="4247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4800600" y="1219200"/>
            <a:ext cx="699960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3600">
                <a:solidFill>
                  <a:schemeClr val="bg1"/>
                </a:solidFill>
                <a:latin typeface="Comic Sans MS" panose="030F0702030302020204" charset="0"/>
                <a:cs typeface="Comic Sans MS" panose="030F0702030302020204" charset="0"/>
              </a:rPr>
              <a:t>Воспитание гражданственности у детей и подростков через направления Российского движения школьников</a:t>
            </a:r>
            <a:endParaRPr lang="ru-RU" altLang="en-US" sz="3600">
              <a:solidFill>
                <a:schemeClr val="bg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4572000" y="6019800"/>
            <a:ext cx="7523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ru-RU" altLang="en-US" b="1">
                <a:solidFill>
                  <a:schemeClr val="bg1"/>
                </a:solidFill>
              </a:rPr>
              <a:t>Самойлова Татьяна Сергеевна, руководитель первичной организации «Российское движение школьников» </a:t>
            </a:r>
            <a:endParaRPr lang="ru-RU" altLang="en-US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292608" y="0"/>
            <a:ext cx="11899392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2400" y="2386330"/>
            <a:ext cx="7162800" cy="424307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7715885" y="609600"/>
            <a:ext cx="4191000" cy="60198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7848600" y="1219200"/>
            <a:ext cx="3986530" cy="4431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00000"/>
              </a:lnSpc>
            </a:pPr>
            <a:r>
              <a:rPr lang="ru-RU" altLang="en-US" sz="2400" b="1"/>
              <a:t>- Акция «Дальневосточная Победа».</a:t>
            </a:r>
            <a:endParaRPr lang="ru-RU" altLang="en-US" sz="2400" b="1"/>
          </a:p>
          <a:p>
            <a:pPr algn="just">
              <a:lnSpc>
                <a:spcPct val="100000"/>
              </a:lnSpc>
            </a:pPr>
            <a:r>
              <a:rPr lang="ru-RU" altLang="en-US" sz="2400" b="1"/>
              <a:t>- Муниципальная игра «Мой Хабаровский край».</a:t>
            </a:r>
            <a:endParaRPr lang="ru-RU" altLang="en-US" sz="2400" b="1"/>
          </a:p>
          <a:p>
            <a:pPr algn="just">
              <a:lnSpc>
                <a:spcPct val="100000"/>
              </a:lnSpc>
            </a:pPr>
            <a:r>
              <a:rPr lang="ru-RU" altLang="en-US" sz="2400" b="1"/>
              <a:t>- Акция «Письмо солдату».</a:t>
            </a:r>
            <a:endParaRPr lang="ru-RU" altLang="en-US" sz="2400" b="1"/>
          </a:p>
          <a:p>
            <a:pPr algn="just">
              <a:lnSpc>
                <a:spcPct val="100000"/>
              </a:lnSpc>
            </a:pPr>
            <a:r>
              <a:rPr lang="ru-RU" altLang="en-US" sz="2400" b="1"/>
              <a:t>- Расчистка от снега территории обелиска «Жителям Падалинского сельского поселения, участникам и труженикам тыла ВОВ».</a:t>
            </a:r>
            <a:endParaRPr lang="ru-RU" altLang="en-US" sz="2400" b="1"/>
          </a:p>
          <a:p>
            <a:pPr algn="just"/>
            <a:endParaRPr lang="ru-RU" altLang="en-US" b="1"/>
          </a:p>
        </p:txBody>
      </p:sp>
      <p:pic>
        <p:nvPicPr>
          <p:cNvPr id="100" name="Замещающее содержимое 99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" y="2620010"/>
            <a:ext cx="3353435" cy="1860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Замещающее содержимое 102"/>
          <p:cNvPicPr/>
          <p:nvPr>
            <p:ph sz="half" idx="3"/>
          </p:nvPr>
        </p:nvPicPr>
        <p:blipFill>
          <a:blip r:embed="rId3"/>
          <a:stretch>
            <a:fillRect/>
          </a:stretch>
        </p:blipFill>
        <p:spPr>
          <a:xfrm>
            <a:off x="4178935" y="2620010"/>
            <a:ext cx="3042920" cy="18599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1" name="Изображение 110"/>
          <p:cNvPicPr/>
          <p:nvPr/>
        </p:nvPicPr>
        <p:blipFill>
          <a:blip r:embed="rId4"/>
          <a:stretch>
            <a:fillRect/>
          </a:stretch>
        </p:blipFill>
        <p:spPr>
          <a:xfrm>
            <a:off x="609600" y="4648200"/>
            <a:ext cx="3370580" cy="18434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4" name="Изображение 113"/>
          <p:cNvPicPr/>
          <p:nvPr/>
        </p:nvPicPr>
        <p:blipFill>
          <a:blip r:embed="rId5"/>
          <a:stretch>
            <a:fillRect/>
          </a:stretch>
        </p:blipFill>
        <p:spPr>
          <a:xfrm>
            <a:off x="4178935" y="4648200"/>
            <a:ext cx="3068955" cy="1866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457200" y="391795"/>
            <a:ext cx="4161790" cy="61747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48200" y="391795"/>
            <a:ext cx="7245350" cy="6175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pic>
        <p:nvPicPr>
          <p:cNvPr id="9" name="Замещающее содержимое 8" descr="WhatsApp Image 2023-01-14 at 20.36.53"/>
          <p:cNvPicPr>
            <a:picLocks noChangeAspect="1"/>
          </p:cNvPicPr>
          <p:nvPr>
            <p:ph sz="half" idx="2"/>
          </p:nvPr>
        </p:nvPicPr>
        <p:blipFill>
          <a:blip r:embed="rId2"/>
          <a:srcRect t="4865" b="19418"/>
          <a:stretch>
            <a:fillRect/>
          </a:stretch>
        </p:blipFill>
        <p:spPr>
          <a:xfrm>
            <a:off x="7924800" y="1261110"/>
            <a:ext cx="1671955" cy="2378710"/>
          </a:xfrm>
          <a:prstGeom prst="rect">
            <a:avLst/>
          </a:prstGeom>
        </p:spPr>
      </p:pic>
      <p:pic>
        <p:nvPicPr>
          <p:cNvPr id="12" name="Замещающее содержимое 11" descr="WhatsApp Image 2023-01-14 at 20.37.08"/>
          <p:cNvPicPr>
            <a:picLocks noChangeAspect="1"/>
          </p:cNvPicPr>
          <p:nvPr>
            <p:ph sz="half" idx="3"/>
          </p:nvPr>
        </p:nvPicPr>
        <p:blipFill>
          <a:blip r:embed="rId3"/>
          <a:srcRect l="4839" t="4868" r="5138" b="17735"/>
          <a:stretch>
            <a:fillRect/>
          </a:stretch>
        </p:blipFill>
        <p:spPr>
          <a:xfrm>
            <a:off x="4038600" y="1219835"/>
            <a:ext cx="1629410" cy="2419985"/>
          </a:xfrm>
          <a:prstGeom prst="rect">
            <a:avLst/>
          </a:prstGeom>
        </p:spPr>
      </p:pic>
      <p:pic>
        <p:nvPicPr>
          <p:cNvPr id="14" name="Изображение 13" descr="WhatsApp Image 2023-01-14 at 20.37.34"/>
          <p:cNvPicPr>
            <a:picLocks noChangeAspect="1"/>
          </p:cNvPicPr>
          <p:nvPr/>
        </p:nvPicPr>
        <p:blipFill>
          <a:blip r:embed="rId4"/>
          <a:srcRect l="7369" t="6574" r="7878" b="26111"/>
          <a:stretch>
            <a:fillRect/>
          </a:stretch>
        </p:blipFill>
        <p:spPr>
          <a:xfrm rot="16200000">
            <a:off x="4739640" y="3373755"/>
            <a:ext cx="2107565" cy="3357245"/>
          </a:xfrm>
          <a:prstGeom prst="rect">
            <a:avLst/>
          </a:prstGeom>
        </p:spPr>
      </p:pic>
      <p:pic>
        <p:nvPicPr>
          <p:cNvPr id="15" name="Изображение 14" descr="WhatsApp Image 2023-01-14 at 20.37.53"/>
          <p:cNvPicPr>
            <a:picLocks noChangeAspect="1"/>
          </p:cNvPicPr>
          <p:nvPr/>
        </p:nvPicPr>
        <p:blipFill>
          <a:blip r:embed="rId5"/>
          <a:srcRect l="5202" t="8500" r="5070" b="18620"/>
          <a:stretch>
            <a:fillRect/>
          </a:stretch>
        </p:blipFill>
        <p:spPr>
          <a:xfrm rot="16200000">
            <a:off x="8649335" y="3314065"/>
            <a:ext cx="2027555" cy="3476625"/>
          </a:xfrm>
          <a:prstGeom prst="rect">
            <a:avLst/>
          </a:prstGeom>
        </p:spPr>
      </p:pic>
      <p:pic>
        <p:nvPicPr>
          <p:cNvPr id="16" name="Изображение 15" descr="WhatsApp Image 2023-01-14 at 20.38.05"/>
          <p:cNvPicPr>
            <a:picLocks noChangeAspect="1"/>
          </p:cNvPicPr>
          <p:nvPr/>
        </p:nvPicPr>
        <p:blipFill>
          <a:blip r:embed="rId6"/>
          <a:srcRect l="7825" t="5600" b="20375"/>
          <a:stretch>
            <a:fillRect/>
          </a:stretch>
        </p:blipFill>
        <p:spPr>
          <a:xfrm>
            <a:off x="9906000" y="1255395"/>
            <a:ext cx="1745615" cy="2384425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685800" y="304800"/>
            <a:ext cx="104133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4800" b="1">
                <a:solidFill>
                  <a:schemeClr val="bg1"/>
                </a:solidFill>
              </a:rPr>
              <a:t>РЕЗУЛЬТАТЫ</a:t>
            </a:r>
            <a:endParaRPr lang="ru-RU" altLang="en-US" sz="4800" b="1">
              <a:solidFill>
                <a:schemeClr val="bg1"/>
              </a:solidFill>
            </a:endParaRPr>
          </a:p>
        </p:txBody>
      </p:sp>
      <p:pic>
        <p:nvPicPr>
          <p:cNvPr id="18" name="Изображение 17" descr="WhatsApp Image 2023-01-14 at 20.38.16"/>
          <p:cNvPicPr>
            <a:picLocks noChangeAspect="1"/>
          </p:cNvPicPr>
          <p:nvPr/>
        </p:nvPicPr>
        <p:blipFill>
          <a:blip r:embed="rId7"/>
          <a:srcRect l="8223" t="11240" r="7569" b="19605"/>
          <a:stretch>
            <a:fillRect/>
          </a:stretch>
        </p:blipFill>
        <p:spPr>
          <a:xfrm rot="16200000">
            <a:off x="796925" y="3325495"/>
            <a:ext cx="2152015" cy="3578225"/>
          </a:xfrm>
          <a:prstGeom prst="rect">
            <a:avLst/>
          </a:prstGeom>
        </p:spPr>
      </p:pic>
      <p:pic>
        <p:nvPicPr>
          <p:cNvPr id="19" name="Изображение 18" descr="WhatsApp Image 2023-01-14 at 20.38.24"/>
          <p:cNvPicPr>
            <a:picLocks noChangeAspect="1"/>
          </p:cNvPicPr>
          <p:nvPr/>
        </p:nvPicPr>
        <p:blipFill>
          <a:blip r:embed="rId8"/>
          <a:srcRect l="7177" t="5315" r="7045" b="22917"/>
          <a:stretch>
            <a:fillRect/>
          </a:stretch>
        </p:blipFill>
        <p:spPr>
          <a:xfrm>
            <a:off x="533400" y="1218565"/>
            <a:ext cx="1626235" cy="2421255"/>
          </a:xfrm>
          <a:prstGeom prst="rect">
            <a:avLst/>
          </a:prstGeom>
        </p:spPr>
      </p:pic>
      <p:pic>
        <p:nvPicPr>
          <p:cNvPr id="20" name="Изображение 19" descr="WhatsApp Image 2023-01-14 at 20.38.42"/>
          <p:cNvPicPr>
            <a:picLocks noChangeAspect="1"/>
          </p:cNvPicPr>
          <p:nvPr/>
        </p:nvPicPr>
        <p:blipFill>
          <a:blip r:embed="rId9"/>
          <a:srcRect t="4880" r="7556" b="22778"/>
          <a:stretch>
            <a:fillRect/>
          </a:stretch>
        </p:blipFill>
        <p:spPr>
          <a:xfrm>
            <a:off x="2286000" y="1216660"/>
            <a:ext cx="1545590" cy="2423160"/>
          </a:xfrm>
          <a:prstGeom prst="rect">
            <a:avLst/>
          </a:prstGeom>
        </p:spPr>
      </p:pic>
      <p:pic>
        <p:nvPicPr>
          <p:cNvPr id="22" name="Изображение 21" descr="WhatsApp Image 2023-01-14 at 20.39.32"/>
          <p:cNvPicPr>
            <a:picLocks noChangeAspect="1"/>
          </p:cNvPicPr>
          <p:nvPr/>
        </p:nvPicPr>
        <p:blipFill>
          <a:blip r:embed="rId10"/>
          <a:srcRect l="8965" t="6426" r="3825" b="23593"/>
          <a:stretch>
            <a:fillRect/>
          </a:stretch>
        </p:blipFill>
        <p:spPr>
          <a:xfrm>
            <a:off x="5986780" y="1261110"/>
            <a:ext cx="1628775" cy="241046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458200" y="152400"/>
            <a:ext cx="3581400" cy="6019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0" name="Замещающее содержимое 99"/>
          <p:cNvPicPr/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71600" y="685800"/>
            <a:ext cx="6761480" cy="52057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Текстовое поле 3"/>
          <p:cNvSpPr txBox="1"/>
          <p:nvPr/>
        </p:nvSpPr>
        <p:spPr>
          <a:xfrm>
            <a:off x="8534400" y="685800"/>
            <a:ext cx="340868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ru-RU" altLang="en-US" sz="2400" b="1">
                <a:solidFill>
                  <a:schemeClr val="bg1"/>
                </a:solidFill>
              </a:rPr>
              <a:t>18 декабря 2022 г., на VI съезде Российского движения школьников, было принято решение о реорганизации Российского движения школьников путём присоединения к Общероссийскому общественно-государственному движению детей и молодёжи «Движение первых».</a:t>
            </a:r>
            <a:endParaRPr lang="ru-RU" altLang="en-US" sz="24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30480" y="600221"/>
            <a:ext cx="12161520" cy="62577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7772400" y="1207770"/>
            <a:ext cx="4114800" cy="2362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7924800" y="1143000"/>
            <a:ext cx="3858260" cy="232473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20" name="Заголовок 19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280837" y="0"/>
            <a:ext cx="11911162" cy="685799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2550" y="2663190"/>
            <a:ext cx="7269480" cy="39662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7696200" y="1017270"/>
            <a:ext cx="4309110" cy="56121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7772400" y="1263015"/>
            <a:ext cx="416496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ru-RU" altLang="en-US" b="1"/>
              <a:t>Мероприятия:</a:t>
            </a:r>
            <a:endParaRPr lang="ru-RU" altLang="en-US" b="1"/>
          </a:p>
          <a:p>
            <a:pPr algn="just"/>
            <a:r>
              <a:rPr lang="ru-RU" altLang="en-US" b="1"/>
              <a:t>- Муниципальный слёт волонтёрских отрядов и вожатых летних лагерей «Поколение Мы»;</a:t>
            </a:r>
            <a:endParaRPr lang="ru-RU" altLang="en-US" b="1"/>
          </a:p>
          <a:p>
            <a:pPr algn="just"/>
            <a:r>
              <a:rPr lang="ru-RU" altLang="en-US" b="1"/>
              <a:t>- День рождения торгового центра «Линкор»;</a:t>
            </a:r>
            <a:endParaRPr lang="ru-RU" altLang="en-US" b="1"/>
          </a:p>
          <a:p>
            <a:pPr algn="just"/>
            <a:r>
              <a:rPr lang="ru-RU" altLang="en-US" b="1"/>
              <a:t>- Районный молодёжный фестиваль «Мастерская Деда Мороза». </a:t>
            </a:r>
            <a:endParaRPr lang="ru-RU" altLang="en-US" b="1"/>
          </a:p>
        </p:txBody>
      </p:sp>
      <p:pic>
        <p:nvPicPr>
          <p:cNvPr id="10" name="Замещающее содержимое 9" descr="z-rSs51auak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8600" y="3429000"/>
            <a:ext cx="3449955" cy="2300605"/>
          </a:xfrm>
          <a:prstGeom prst="rect">
            <a:avLst/>
          </a:prstGeom>
        </p:spPr>
      </p:pic>
      <p:pic>
        <p:nvPicPr>
          <p:cNvPr id="19" name="Замещающее содержимое 18" descr="aAPltfwKNu0"/>
          <p:cNvPicPr>
            <a:picLocks noChangeAspect="1"/>
          </p:cNvPicPr>
          <p:nvPr>
            <p:ph sz="half" idx="3"/>
          </p:nvPr>
        </p:nvPicPr>
        <p:blipFill>
          <a:blip r:embed="rId3"/>
          <a:stretch>
            <a:fillRect/>
          </a:stretch>
        </p:blipFill>
        <p:spPr>
          <a:xfrm>
            <a:off x="3962400" y="3467735"/>
            <a:ext cx="3278505" cy="2279650"/>
          </a:xfrm>
          <a:prstGeom prst="rect">
            <a:avLst/>
          </a:prstGeom>
        </p:spPr>
      </p:pic>
      <p:pic>
        <p:nvPicPr>
          <p:cNvPr id="21" name="Изображение 20" descr="2Wwjn6oDhO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3733800"/>
            <a:ext cx="2654300" cy="238887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390143" y="0"/>
            <a:ext cx="11801856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" y="2743200"/>
            <a:ext cx="7010400" cy="39725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7696200" y="685800"/>
            <a:ext cx="4309110" cy="56121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7768590" y="685800"/>
            <a:ext cx="4164965" cy="53232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ru-RU" altLang="en-US" sz="2000" b="1"/>
              <a:t>- </a:t>
            </a:r>
            <a:r>
              <a:rPr lang="en-US" altLang="ru-RU" sz="2000" b="1"/>
              <a:t>IV </a:t>
            </a:r>
            <a:r>
              <a:rPr lang="ru-RU" altLang="en-US" sz="2000" b="1"/>
              <a:t>муниципальный </a:t>
            </a:r>
            <a:r>
              <a:rPr lang="ru-RU" altLang="ru-RU" sz="2000" b="1"/>
              <a:t>слёт Российского движения школьников.</a:t>
            </a:r>
            <a:endParaRPr lang="ru-RU" altLang="ru-RU" sz="2000" b="1"/>
          </a:p>
          <a:p>
            <a:pPr algn="just"/>
            <a:r>
              <a:rPr lang="ru-RU" altLang="ru-RU" sz="2000" b="1"/>
              <a:t>- Акция «Поздравь своего учителя».</a:t>
            </a:r>
            <a:endParaRPr lang="ru-RU" altLang="ru-RU" sz="2000" b="1"/>
          </a:p>
          <a:p>
            <a:pPr algn="just"/>
            <a:r>
              <a:rPr lang="ru-RU" altLang="ru-RU" sz="2000" b="1"/>
              <a:t>- Форум соавторов российского движения детей и молодёжи Хабаровского края «В движении».</a:t>
            </a:r>
            <a:endParaRPr lang="ru-RU" altLang="ru-RU" sz="2000" b="1"/>
          </a:p>
          <a:p>
            <a:pPr algn="just"/>
            <a:r>
              <a:rPr lang="ru-RU" altLang="ru-RU" sz="2000" b="1"/>
              <a:t>- Фестиваль настольных игр «Неигрушки».</a:t>
            </a:r>
            <a:endParaRPr lang="ru-RU" altLang="ru-RU" sz="2000" b="1"/>
          </a:p>
          <a:p>
            <a:pPr algn="just"/>
            <a:r>
              <a:rPr lang="ru-RU" altLang="ru-RU" sz="2000" b="1"/>
              <a:t>- Интеллектуальная игра «Движ».</a:t>
            </a:r>
            <a:endParaRPr lang="ru-RU" altLang="ru-RU" sz="2000" b="1"/>
          </a:p>
          <a:p>
            <a:pPr algn="just"/>
            <a:r>
              <a:rPr lang="ru-RU" altLang="ru-RU" sz="2000" b="1"/>
              <a:t>- Акция «Коробка храбрости».</a:t>
            </a:r>
            <a:endParaRPr lang="ru-RU" altLang="ru-RU" sz="2000" b="1"/>
          </a:p>
          <a:p>
            <a:pPr algn="just"/>
            <a:r>
              <a:rPr lang="ru-RU" altLang="ru-RU" sz="2000" b="1"/>
              <a:t>- Форум волонтеров «Настоящие дела».</a:t>
            </a:r>
            <a:endParaRPr lang="ru-RU" altLang="ru-RU" sz="2000" b="1"/>
          </a:p>
          <a:p>
            <a:pPr algn="just"/>
            <a:r>
              <a:rPr lang="ru-RU" altLang="ru-RU" sz="2000" b="1"/>
              <a:t>- Акция «Покормите птиц зимой».</a:t>
            </a:r>
            <a:endParaRPr lang="ru-RU" altLang="ru-RU" sz="2000" b="1"/>
          </a:p>
          <a:p>
            <a:pPr algn="just"/>
            <a:r>
              <a:rPr lang="ru-RU" altLang="ru-RU" sz="2000" b="1"/>
              <a:t>- Акция «Новый год в каждый дом»</a:t>
            </a:r>
            <a:endParaRPr lang="ru-RU" altLang="ru-RU" sz="2000" b="1"/>
          </a:p>
          <a:p>
            <a:pPr algn="just"/>
            <a:r>
              <a:rPr lang="ru-RU" altLang="ru-RU" sz="2000" b="1"/>
              <a:t>- Помощь семьям мобилизованных граждан.</a:t>
            </a:r>
            <a:endParaRPr lang="ru-RU" altLang="ru-RU" sz="2000" b="1"/>
          </a:p>
        </p:txBody>
      </p:sp>
      <p:pic>
        <p:nvPicPr>
          <p:cNvPr id="101" name="Замещающее содержимое 100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743200" y="4606290"/>
            <a:ext cx="2191385" cy="20072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Замещающее содержимое 101"/>
          <p:cNvPicPr/>
          <p:nvPr>
            <p:ph sz="half" idx="3"/>
          </p:nvPr>
        </p:nvPicPr>
        <p:blipFill>
          <a:blip r:embed="rId3"/>
          <a:stretch>
            <a:fillRect/>
          </a:stretch>
        </p:blipFill>
        <p:spPr>
          <a:xfrm>
            <a:off x="319405" y="2819400"/>
            <a:ext cx="2261870" cy="16751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Изображение 103"/>
          <p:cNvPicPr/>
          <p:nvPr/>
        </p:nvPicPr>
        <p:blipFill>
          <a:blip r:embed="rId4"/>
          <a:stretch>
            <a:fillRect/>
          </a:stretch>
        </p:blipFill>
        <p:spPr>
          <a:xfrm>
            <a:off x="304800" y="4572000"/>
            <a:ext cx="2276475" cy="20408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Изображение 104"/>
          <p:cNvPicPr/>
          <p:nvPr/>
        </p:nvPicPr>
        <p:blipFill>
          <a:blip r:embed="rId5"/>
          <a:stretch>
            <a:fillRect/>
          </a:stretch>
        </p:blipFill>
        <p:spPr>
          <a:xfrm>
            <a:off x="2743200" y="2819400"/>
            <a:ext cx="2222500" cy="16941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Изображение 105"/>
          <p:cNvPicPr/>
          <p:nvPr/>
        </p:nvPicPr>
        <p:blipFill>
          <a:blip r:embed="rId6"/>
          <a:stretch>
            <a:fillRect/>
          </a:stretch>
        </p:blipFill>
        <p:spPr>
          <a:xfrm>
            <a:off x="5086350" y="2819400"/>
            <a:ext cx="2065655" cy="16744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Изображение 3"/>
          <p:cNvPicPr/>
          <p:nvPr/>
        </p:nvPicPr>
        <p:blipFill>
          <a:blip r:embed="rId7"/>
          <a:stretch>
            <a:fillRect/>
          </a:stretch>
        </p:blipFill>
        <p:spPr>
          <a:xfrm>
            <a:off x="5046980" y="4572000"/>
            <a:ext cx="2108835" cy="20402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390143" y="0"/>
            <a:ext cx="11801856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" y="2743200"/>
            <a:ext cx="7010400" cy="3810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7768590" y="533400"/>
            <a:ext cx="4309110" cy="56121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7768590" y="914400"/>
            <a:ext cx="41649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ru-RU" altLang="ru-RU" b="1"/>
              <a:t>- </a:t>
            </a:r>
            <a:endParaRPr lang="ru-RU" altLang="ru-RU" b="1"/>
          </a:p>
        </p:txBody>
      </p:sp>
      <p:pic>
        <p:nvPicPr>
          <p:cNvPr id="107" name="Изображение 106"/>
          <p:cNvPicPr/>
          <p:nvPr/>
        </p:nvPicPr>
        <p:blipFill>
          <a:blip r:embed="rId2"/>
          <a:stretch>
            <a:fillRect/>
          </a:stretch>
        </p:blipFill>
        <p:spPr>
          <a:xfrm>
            <a:off x="5181600" y="4419600"/>
            <a:ext cx="1859915" cy="20504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0" name="Изображение 109"/>
          <p:cNvPicPr/>
          <p:nvPr/>
        </p:nvPicPr>
        <p:blipFill>
          <a:blip r:embed="rId3"/>
          <a:stretch>
            <a:fillRect/>
          </a:stretch>
        </p:blipFill>
        <p:spPr>
          <a:xfrm>
            <a:off x="2867660" y="4418965"/>
            <a:ext cx="1784985" cy="2051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" name="Изображение 111"/>
          <p:cNvPicPr/>
          <p:nvPr/>
        </p:nvPicPr>
        <p:blipFill>
          <a:blip r:embed="rId4"/>
          <a:stretch>
            <a:fillRect/>
          </a:stretch>
        </p:blipFill>
        <p:spPr>
          <a:xfrm>
            <a:off x="2286000" y="2819400"/>
            <a:ext cx="3161665" cy="15227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3" name="Изображение 112"/>
          <p:cNvPicPr/>
          <p:nvPr/>
        </p:nvPicPr>
        <p:blipFill>
          <a:blip r:embed="rId5"/>
          <a:stretch>
            <a:fillRect/>
          </a:stretch>
        </p:blipFill>
        <p:spPr>
          <a:xfrm>
            <a:off x="389890" y="4428490"/>
            <a:ext cx="1948815" cy="2051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Текстовое поле 9"/>
          <p:cNvSpPr txBox="1"/>
          <p:nvPr/>
        </p:nvSpPr>
        <p:spPr>
          <a:xfrm>
            <a:off x="7768590" y="685800"/>
            <a:ext cx="4164965" cy="53232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ru-RU" altLang="en-US" sz="2000" b="1"/>
              <a:t>- </a:t>
            </a:r>
            <a:r>
              <a:rPr lang="en-US" altLang="ru-RU" sz="2000" b="1"/>
              <a:t>IV </a:t>
            </a:r>
            <a:r>
              <a:rPr lang="ru-RU" altLang="en-US" sz="2000" b="1"/>
              <a:t>муниципальный </a:t>
            </a:r>
            <a:r>
              <a:rPr lang="ru-RU" altLang="ru-RU" sz="2000" b="1"/>
              <a:t>слёт Российского движения школьников.</a:t>
            </a:r>
            <a:endParaRPr lang="ru-RU" altLang="ru-RU" sz="2000" b="1"/>
          </a:p>
          <a:p>
            <a:pPr algn="just"/>
            <a:r>
              <a:rPr lang="ru-RU" altLang="ru-RU" sz="2000" b="1"/>
              <a:t>- Акция «Поздравь своего учителя».</a:t>
            </a:r>
            <a:endParaRPr lang="ru-RU" altLang="ru-RU" sz="2000" b="1"/>
          </a:p>
          <a:p>
            <a:pPr algn="just"/>
            <a:r>
              <a:rPr lang="ru-RU" altLang="ru-RU" sz="2000" b="1"/>
              <a:t>- Форум соавторов российского движения детей и молодёжи Хабаровского края «В движении».</a:t>
            </a:r>
            <a:endParaRPr lang="ru-RU" altLang="ru-RU" sz="2000" b="1"/>
          </a:p>
          <a:p>
            <a:pPr algn="just"/>
            <a:r>
              <a:rPr lang="ru-RU" altLang="ru-RU" sz="2000" b="1"/>
              <a:t>- Фестиваль настольных игр «Неигрушки».</a:t>
            </a:r>
            <a:endParaRPr lang="ru-RU" altLang="ru-RU" sz="2000" b="1"/>
          </a:p>
          <a:p>
            <a:pPr algn="just"/>
            <a:r>
              <a:rPr lang="ru-RU" altLang="ru-RU" sz="2000" b="1"/>
              <a:t>- Интеллектуальная игра «Движ».</a:t>
            </a:r>
            <a:endParaRPr lang="ru-RU" altLang="ru-RU" sz="2000" b="1"/>
          </a:p>
          <a:p>
            <a:pPr algn="just"/>
            <a:r>
              <a:rPr lang="ru-RU" altLang="ru-RU" sz="2000" b="1"/>
              <a:t>- Акция «Коробка храбрости».</a:t>
            </a:r>
            <a:endParaRPr lang="ru-RU" altLang="ru-RU" sz="2000" b="1"/>
          </a:p>
          <a:p>
            <a:pPr algn="just"/>
            <a:r>
              <a:rPr lang="ru-RU" altLang="ru-RU" sz="2000" b="1"/>
              <a:t>- Форум волонтеров «Настоящие дела».</a:t>
            </a:r>
            <a:endParaRPr lang="ru-RU" altLang="ru-RU" sz="2000" b="1"/>
          </a:p>
          <a:p>
            <a:pPr algn="just"/>
            <a:r>
              <a:rPr lang="ru-RU" altLang="ru-RU" sz="2000" b="1"/>
              <a:t>- Акция «Покормите птиц зимой».</a:t>
            </a:r>
            <a:endParaRPr lang="ru-RU" altLang="ru-RU" sz="2000" b="1"/>
          </a:p>
          <a:p>
            <a:pPr algn="just"/>
            <a:r>
              <a:rPr lang="ru-RU" altLang="ru-RU" sz="2000" b="1"/>
              <a:t>- Акция «Новый год в каждый дом»</a:t>
            </a:r>
            <a:endParaRPr lang="ru-RU" altLang="ru-RU" sz="2000" b="1"/>
          </a:p>
          <a:p>
            <a:pPr algn="just"/>
            <a:r>
              <a:rPr lang="ru-RU" altLang="ru-RU" sz="2000" b="1"/>
              <a:t>- Помощь семьям мобилизованных граждан.</a:t>
            </a:r>
            <a:endParaRPr lang="ru-RU" altLang="ru-RU" sz="2000"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396240" y="0"/>
            <a:ext cx="1179576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" y="2286000"/>
            <a:ext cx="7010400" cy="40989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7696200" y="455930"/>
            <a:ext cx="4309110" cy="5842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7767955" y="914400"/>
            <a:ext cx="41649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ru-RU" altLang="en-US" sz="2400" b="1"/>
              <a:t>- Акция «Яблоко за батарейку».</a:t>
            </a:r>
            <a:endParaRPr lang="ru-RU" altLang="en-US" sz="2400" b="1"/>
          </a:p>
          <a:p>
            <a:pPr algn="just"/>
            <a:r>
              <a:rPr lang="ru-RU" altLang="en-US" sz="2400" b="1"/>
              <a:t>- Акция «Чистый поселок».</a:t>
            </a:r>
            <a:endParaRPr lang="ru-RU" altLang="en-US" sz="2400" b="1"/>
          </a:p>
        </p:txBody>
      </p:sp>
      <p:pic>
        <p:nvPicPr>
          <p:cNvPr id="109" name="Замещающее содержимое 108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96240" y="2362200"/>
            <a:ext cx="3394710" cy="38182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6" name="Замещающее содержимое 115"/>
          <p:cNvPicPr/>
          <p:nvPr>
            <p:ph sz="half" idx="3"/>
          </p:nvPr>
        </p:nvPicPr>
        <p:blipFill>
          <a:blip r:embed="rId3"/>
          <a:stretch>
            <a:fillRect/>
          </a:stretch>
        </p:blipFill>
        <p:spPr>
          <a:xfrm>
            <a:off x="3954145" y="2362200"/>
            <a:ext cx="3113405" cy="37890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95071" y="0"/>
            <a:ext cx="11996928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4945" y="2286000"/>
            <a:ext cx="7196455" cy="4318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7620000" y="1022350"/>
            <a:ext cx="4419600" cy="56070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7747635" y="1447800"/>
            <a:ext cx="416496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ru-RU" altLang="en-US" sz="2800" b="1"/>
              <a:t>Видеоролики:</a:t>
            </a:r>
            <a:endParaRPr lang="ru-RU" altLang="en-US" sz="2800" b="1"/>
          </a:p>
          <a:p>
            <a:pPr algn="just"/>
            <a:r>
              <a:rPr lang="ru-RU" altLang="en-US" sz="2800" b="1"/>
              <a:t>- «Родина моя».</a:t>
            </a:r>
            <a:endParaRPr lang="ru-RU" altLang="en-US" sz="2800" b="1"/>
          </a:p>
          <a:p>
            <a:pPr algn="just"/>
            <a:r>
              <a:rPr lang="ru-RU" altLang="en-US" sz="2800" b="1"/>
              <a:t>- «День рождения РДШ».</a:t>
            </a:r>
            <a:endParaRPr lang="ru-RU" altLang="en-US" sz="2800" b="1"/>
          </a:p>
          <a:p>
            <a:pPr algn="just"/>
            <a:endParaRPr lang="ru-RU" altLang="en-US" b="1"/>
          </a:p>
          <a:p>
            <a:pPr algn="just"/>
            <a:endParaRPr lang="ru-RU" altLang="en-US" b="1"/>
          </a:p>
        </p:txBody>
      </p:sp>
      <p:pic>
        <p:nvPicPr>
          <p:cNvPr id="5" name="Замещающее содержимое 4" descr="WhatsApp Image 2023-01-14 at 20.36.53"/>
          <p:cNvPicPr>
            <a:picLocks noChangeAspect="1"/>
          </p:cNvPicPr>
          <p:nvPr>
            <p:ph sz="half" idx="2"/>
          </p:nvPr>
        </p:nvPicPr>
        <p:blipFill>
          <a:blip r:embed="rId2"/>
          <a:srcRect t="4865" b="19418"/>
          <a:stretch>
            <a:fillRect/>
          </a:stretch>
        </p:blipFill>
        <p:spPr>
          <a:xfrm>
            <a:off x="762000" y="2514600"/>
            <a:ext cx="2545080" cy="3317875"/>
          </a:xfrm>
          <a:prstGeom prst="rect">
            <a:avLst/>
          </a:prstGeom>
        </p:spPr>
      </p:pic>
      <p:pic>
        <p:nvPicPr>
          <p:cNvPr id="6" name="Замещающее содержимое 5" descr="WhatsApp Image 2023-01-14 at 21.18.14"/>
          <p:cNvPicPr>
            <a:picLocks noChangeAspect="1"/>
          </p:cNvPicPr>
          <p:nvPr>
            <p:ph sz="half" idx="3"/>
          </p:nvPr>
        </p:nvPicPr>
        <p:blipFill>
          <a:blip r:embed="rId3"/>
          <a:srcRect l="10402" t="9736" r="10127" b="26782"/>
          <a:stretch>
            <a:fillRect/>
          </a:stretch>
        </p:blipFill>
        <p:spPr>
          <a:xfrm>
            <a:off x="4267200" y="2514600"/>
            <a:ext cx="2478405" cy="33178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1798</Words>
  <Application>WPS Presentation</Application>
  <PresentationFormat>On-screen Show (4:3)</PresentationFormat>
  <Paragraphs>52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1" baseType="lpstr">
      <vt:lpstr>Arial</vt:lpstr>
      <vt:lpstr>SimSun</vt:lpstr>
      <vt:lpstr>Wingdings</vt:lpstr>
      <vt:lpstr>Comic Sans MS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Полина Васюкова</dc:creator>
  <cp:lastModifiedBy>Наталья</cp:lastModifiedBy>
  <cp:revision>4</cp:revision>
  <dcterms:created xsi:type="dcterms:W3CDTF">2023-01-14T11:30:00Z</dcterms:created>
  <dcterms:modified xsi:type="dcterms:W3CDTF">2023-01-14T12:01:19Z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2020-09-12T06:00:00Z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2023-01-15T06:00:00Z</vt:filetime>
  </property>
  <property fmtid="{D5CDD505-2E9C-101B-9397-08002B2CF9AE}" pid="5" name="ICV">
    <vt:lpwstr>CF417F850EC047E19EA7C5EC18FEB144</vt:lpwstr>
  </property>
  <property fmtid="{D5CDD505-2E9C-101B-9397-08002B2CF9AE}" pid="6" name="KSOProductBuildVer">
    <vt:lpwstr>1049-11.2.0.11440</vt:lpwstr>
  </property>
</Properties>
</file>