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9" r:id="rId8"/>
    <p:sldId id="268" r:id="rId9"/>
    <p:sldId id="273" r:id="rId10"/>
    <p:sldId id="271" r:id="rId11"/>
    <p:sldId id="272" r:id="rId12"/>
    <p:sldId id="274" r:id="rId13"/>
    <p:sldId id="275" r:id="rId14"/>
    <p:sldId id="276" r:id="rId15"/>
    <p:sldId id="270" r:id="rId16"/>
    <p:sldId id="277" r:id="rId17"/>
    <p:sldId id="278" r:id="rId18"/>
    <p:sldId id="284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5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4-4ADD-B508-1E6822B246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4-4ADD-B508-1E6822B246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F4-4ADD-B508-1E6822B246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F4-4ADD-B508-1E6822B246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ошибки</c:v>
                </c:pt>
                <c:pt idx="1">
                  <c:v>часто</c:v>
                </c:pt>
                <c:pt idx="2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3-43E9-B2A9-8E87CBE3AF0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BB-4A5B-BF1B-C856730E60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BB-4A5B-BF1B-C856730E60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BB-4A5B-BF1B-C856730E60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BB-4A5B-BF1B-C856730E60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Допускают часто ошибки</c:v>
                </c:pt>
                <c:pt idx="1">
                  <c:v>Допускают ошибки редко</c:v>
                </c:pt>
                <c:pt idx="2">
                  <c:v>Не допускают  ошибки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15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D-4E08-8BA8-B2D4E1209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1851591620607747"/>
          <c:y val="0.1213389590603714"/>
          <c:w val="0.28131577914070532"/>
          <c:h val="0.49019937208892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jreminiseofficial.com/data/578fad37d3b3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31065"/>
            <a:ext cx="1018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общеобразовательная школа пос. Известковый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Амурского муниципального района Хабаровского края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765" y="1719384"/>
            <a:ext cx="94144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–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рамках муниципальной недели мастер- классов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«Вдохновение- Мастерство- Образование»</a:t>
            </a:r>
          </a:p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«Мультипликация – эффективный приём визуализации при обучении»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3228" y="4559121"/>
            <a:ext cx="477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Рыжкова Надежда Владимировна,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читель начальных классов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0631" y="5759450"/>
            <a:ext cx="414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22.03.2022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4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7" y="734096"/>
            <a:ext cx="431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2011" y="669701"/>
            <a:ext cx="48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изуализации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704" y="1716909"/>
            <a:ext cx="338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 запоминать</a:t>
            </a:r>
            <a:endParaRPr lang="ru-R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04" y="2515057"/>
            <a:ext cx="4010771" cy="2816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612" y="2515057"/>
            <a:ext cx="4007977" cy="282161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293217" y="3618963"/>
            <a:ext cx="1506828" cy="63106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9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7" y="734096"/>
            <a:ext cx="431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2011" y="669701"/>
            <a:ext cx="48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изуализации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703" y="1716909"/>
            <a:ext cx="410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Заставляет думать</a:t>
            </a:r>
            <a:endParaRPr lang="ru-R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4" y="2345485"/>
            <a:ext cx="4134119" cy="4134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1104" y="1716909"/>
            <a:ext cx="44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Вызывает эмоции</a:t>
            </a:r>
            <a:endParaRPr lang="ru-R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11" y="2092893"/>
            <a:ext cx="5033819" cy="48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3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"/>
          <a:stretch/>
        </p:blipFill>
        <p:spPr>
          <a:xfrm>
            <a:off x="1071418" y="2646218"/>
            <a:ext cx="4636655" cy="3311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7818" y="955964"/>
            <a:ext cx="11346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Мультимедийный         продукт</a:t>
            </a:r>
            <a:endParaRPr lang="ru-RU" sz="4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470" y="2646218"/>
            <a:ext cx="4462659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3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7818" y="955964"/>
            <a:ext cx="11346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Мультимедийный         продукт</a:t>
            </a:r>
            <a:endParaRPr lang="ru-RU" sz="4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550" y="2565025"/>
            <a:ext cx="4487045" cy="3267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84"/>
          <a:stretch/>
        </p:blipFill>
        <p:spPr>
          <a:xfrm>
            <a:off x="1046018" y="2565025"/>
            <a:ext cx="466905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143" t="41804" r="74917" b="51988"/>
          <a:stretch/>
        </p:blipFill>
        <p:spPr>
          <a:xfrm>
            <a:off x="1052945" y="1523999"/>
            <a:ext cx="1626537" cy="1440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7127" y="200560"/>
            <a:ext cx="9213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понадобится для</a:t>
            </a:r>
          </a:p>
          <a:p>
            <a:pPr algn="ctr"/>
            <a:r>
              <a:rPr lang="ru-RU" sz="4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создания  мультфильма</a:t>
            </a:r>
            <a:endParaRPr lang="ru-RU" sz="4000" b="1" i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6327" y="1717964"/>
            <a:ext cx="290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MOVAVI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50" y="3193801"/>
            <a:ext cx="1737526" cy="1714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27" y="3789441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фотокамера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2945" y="5153891"/>
            <a:ext cx="1682031" cy="1288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51018" y="5375564"/>
            <a:ext cx="174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Aparajita" panose="020B0604020202020204" pitchFamily="34" charset="0"/>
              </a:rPr>
              <a:t>фон</a:t>
            </a:r>
            <a:endParaRPr lang="ru-RU" sz="2800" dirty="0">
              <a:cs typeface="Aparajit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171796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9855" y="3934691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Arabic Typesetting" panose="03020402040406030203" pitchFamily="66" charset="-78"/>
              </a:rPr>
              <a:t>Орфоэпическое стихотворение</a:t>
            </a:r>
            <a:endParaRPr lang="ru-RU" sz="2800" dirty="0">
              <a:cs typeface="Arabic Typesetting" panose="03020402040406030203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3818" y="4738255"/>
            <a:ext cx="47105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Прилетел мохнатый шмель</a:t>
            </a:r>
          </a:p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 уселся на щавель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91" y="2308515"/>
            <a:ext cx="2168235" cy="16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" y="554182"/>
            <a:ext cx="10226588" cy="574963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112327" y="2549236"/>
            <a:ext cx="415636" cy="706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9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34" y="630380"/>
            <a:ext cx="10288188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4" t="8428" r="4267" b="8070"/>
          <a:stretch/>
        </p:blipFill>
        <p:spPr>
          <a:xfrm>
            <a:off x="983672" y="651162"/>
            <a:ext cx="10030691" cy="59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5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" t="4865" r="3415" b="9301"/>
          <a:stretch/>
        </p:blipFill>
        <p:spPr>
          <a:xfrm>
            <a:off x="789709" y="554181"/>
            <a:ext cx="10561633" cy="53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3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4" t="3488" r="3503" b="8960"/>
          <a:stretch/>
        </p:blipFill>
        <p:spPr>
          <a:xfrm>
            <a:off x="1025236" y="845126"/>
            <a:ext cx="10177762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58" y="798490"/>
            <a:ext cx="4906850" cy="48391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11" y="798490"/>
            <a:ext cx="4932609" cy="48391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986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9" t="4143" r="2999" b="8733"/>
          <a:stretch/>
        </p:blipFill>
        <p:spPr>
          <a:xfrm>
            <a:off x="928255" y="831270"/>
            <a:ext cx="10226229" cy="533400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9947564" y="4225636"/>
            <a:ext cx="401781" cy="651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1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1" t="5077" r="3553" b="8746"/>
          <a:stretch/>
        </p:blipFill>
        <p:spPr>
          <a:xfrm>
            <a:off x="886691" y="762000"/>
            <a:ext cx="9878291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2" t="4735" r="4460" b="9280"/>
          <a:stretch/>
        </p:blipFill>
        <p:spPr>
          <a:xfrm>
            <a:off x="748145" y="595746"/>
            <a:ext cx="10557164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8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" r="3155" b="8510"/>
          <a:stretch/>
        </p:blipFill>
        <p:spPr>
          <a:xfrm>
            <a:off x="1136073" y="339436"/>
            <a:ext cx="9878291" cy="53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59" y="775855"/>
            <a:ext cx="8728115" cy="5804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5735782"/>
            <a:ext cx="840970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опыта по теме «Мультипликация – эффективный приём  визуализации при обучении»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9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17" y="710347"/>
            <a:ext cx="9088583" cy="5759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4836" y="5555673"/>
            <a:ext cx="86729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Награждение сертификатами за обмен опытом на муниципальном уровне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7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рисунка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http://djreminiseofficial.com/data/578fad37d3b38.jpg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7126" y="3401129"/>
            <a:ext cx="9650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статью сайта ИМЦ г. Амурска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://www.imc27.ru/2022/03/ob-itogah-municipalnoj-nedeli-master-klassov-vdohnovenie-masterstvo-obrazovanie/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34" y="218942"/>
            <a:ext cx="10445593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2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9" y="682580"/>
            <a:ext cx="448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Педагогическое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73" y="682580"/>
            <a:ext cx="441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3499" y="1365161"/>
            <a:ext cx="775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( 2020-2021)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071" y="1751483"/>
            <a:ext cx="427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2130" y="2601532"/>
            <a:ext cx="386366" cy="360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06073" y="2519322"/>
            <a:ext cx="4069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Допускают часто ошибки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2130" y="3618962"/>
            <a:ext cx="386366" cy="3863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06073" y="3528275"/>
            <a:ext cx="3734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Допускают ошибки редко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2130" y="4752304"/>
            <a:ext cx="386366" cy="3734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06073" y="4648738"/>
            <a:ext cx="314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допускают ошибки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553731439"/>
              </p:ext>
            </p:extLst>
          </p:nvPr>
        </p:nvGraphicFramePr>
        <p:xfrm>
          <a:off x="6182574" y="2074648"/>
          <a:ext cx="5008451" cy="361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268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8" r="6018" b="5161"/>
          <a:stretch/>
        </p:blipFill>
        <p:spPr>
          <a:xfrm>
            <a:off x="798491" y="257577"/>
            <a:ext cx="10393250" cy="6267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0563" y="360609"/>
            <a:ext cx="6632619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endParaRPr lang="ru-RU" sz="8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2772" y="2446986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8" r="6018" b="5161"/>
          <a:stretch/>
        </p:blipFill>
        <p:spPr>
          <a:xfrm>
            <a:off x="965589" y="399067"/>
            <a:ext cx="10161758" cy="6156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3819" y="489398"/>
            <a:ext cx="6632619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5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8514" y="1725769"/>
            <a:ext cx="6748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Орфоэпические минутки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Скороговорки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Чистоговорки</a:t>
            </a:r>
            <a:endParaRPr lang="ru-RU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Акцентологические стихи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транскрипцией слов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Картинные диктанты</a:t>
            </a:r>
            <a:endParaRPr lang="ru-RU" sz="3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3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9" y="682580"/>
            <a:ext cx="448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Педагогическое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73" y="682580"/>
            <a:ext cx="441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3499" y="1365161"/>
            <a:ext cx="775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( 2020-2021)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192" y="1949936"/>
            <a:ext cx="901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cs typeface="Arabic Typesetting" panose="03020402040406030203" pitchFamily="66" charset="-78"/>
              </a:rPr>
              <a:t>Контрольный эксперимент</a:t>
            </a:r>
            <a:endParaRPr lang="ru-RU" sz="3200" dirty="0">
              <a:cs typeface="Arabic Typesetting" panose="03020402040406030203" pitchFamily="66" charset="-7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8" y="3078423"/>
            <a:ext cx="4491048" cy="32453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9099" y="2534711"/>
            <a:ext cx="379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до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8484" y="2439952"/>
            <a:ext cx="4662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после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18870226"/>
              </p:ext>
            </p:extLst>
          </p:nvPr>
        </p:nvGraphicFramePr>
        <p:xfrm>
          <a:off x="4301544" y="3028926"/>
          <a:ext cx="6593983" cy="439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905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040" y="1519707"/>
            <a:ext cx="385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6254" y="1519707"/>
            <a:ext cx="5087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это процесс представления данных в виде изображения с целью максимального удобства их понимания</a:t>
            </a:r>
          </a:p>
        </p:txBody>
      </p:sp>
    </p:spTree>
    <p:extLst>
      <p:ext uri="{BB962C8B-B14F-4D97-AF65-F5344CB8AC3E}">
        <p14:creationId xmlns:p14="http://schemas.microsoft.com/office/powerpoint/2010/main" val="288399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7" y="734096"/>
            <a:ext cx="431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2011" y="669701"/>
            <a:ext cx="4829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изуализации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87" y="1545465"/>
            <a:ext cx="431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Визуальные данные</a:t>
            </a:r>
            <a:endParaRPr lang="ru-R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64"/>
          <a:stretch/>
        </p:blipFill>
        <p:spPr>
          <a:xfrm>
            <a:off x="609600" y="1964348"/>
            <a:ext cx="5472546" cy="1510641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1814945" y="3602182"/>
            <a:ext cx="235528" cy="6927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41272" y="3602181"/>
            <a:ext cx="235528" cy="69272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48" y="4655127"/>
            <a:ext cx="2208250" cy="15899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598" y="4294908"/>
            <a:ext cx="3293138" cy="23051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67054" y="1483909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юди запоминают</a:t>
            </a:r>
            <a:endParaRPr lang="ru-RU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7055" y="2521527"/>
            <a:ext cx="1745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50036" y="2521526"/>
            <a:ext cx="174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9299" y="3763878"/>
            <a:ext cx="196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увиденное</a:t>
            </a:r>
            <a:endParaRPr lang="ru-RU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42218" y="3763878"/>
            <a:ext cx="254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прочитанное</a:t>
            </a:r>
            <a:endParaRPr lang="ru-RU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0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366</TotalTime>
  <Words>191</Words>
  <Application>Microsoft Office PowerPoint</Application>
  <PresentationFormat>Широкоэкранный</PresentationFormat>
  <Paragraphs>67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Aparajita</vt:lpstr>
      <vt:lpstr>Arabic Typesetting</vt:lpstr>
      <vt:lpstr>Arial</vt:lpstr>
      <vt:lpstr>Arial Black</vt:lpstr>
      <vt:lpstr>Calibri</vt:lpstr>
      <vt:lpstr>Franklin Gothic Heavy</vt:lpstr>
      <vt:lpstr>листание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рисунка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28</cp:revision>
  <dcterms:created xsi:type="dcterms:W3CDTF">2016-11-15T09:14:47Z</dcterms:created>
  <dcterms:modified xsi:type="dcterms:W3CDTF">2022-05-29T04:50:20Z</dcterms:modified>
</cp:coreProperties>
</file>