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363" r:id="rId3"/>
    <p:sldId id="382" r:id="rId4"/>
    <p:sldId id="386" r:id="rId5"/>
    <p:sldId id="384" r:id="rId6"/>
    <p:sldId id="385" r:id="rId7"/>
    <p:sldId id="387" r:id="rId8"/>
    <p:sldId id="388" r:id="rId9"/>
    <p:sldId id="389" r:id="rId10"/>
    <p:sldId id="390" r:id="rId11"/>
    <p:sldId id="260" r:id="rId12"/>
    <p:sldId id="266" r:id="rId13"/>
    <p:sldId id="267" r:id="rId14"/>
    <p:sldId id="378" r:id="rId15"/>
    <p:sldId id="274" r:id="rId16"/>
    <p:sldId id="268" r:id="rId17"/>
    <p:sldId id="273" r:id="rId18"/>
    <p:sldId id="291" r:id="rId19"/>
    <p:sldId id="380" r:id="rId20"/>
    <p:sldId id="379" r:id="rId21"/>
    <p:sldId id="346" r:id="rId22"/>
    <p:sldId id="295" r:id="rId23"/>
    <p:sldId id="297" r:id="rId24"/>
    <p:sldId id="296" r:id="rId25"/>
    <p:sldId id="286" r:id="rId26"/>
    <p:sldId id="288" r:id="rId27"/>
    <p:sldId id="287" r:id="rId28"/>
    <p:sldId id="374" r:id="rId29"/>
    <p:sldId id="312" r:id="rId30"/>
    <p:sldId id="381" r:id="rId31"/>
    <p:sldId id="314" r:id="rId32"/>
    <p:sldId id="391" r:id="rId33"/>
    <p:sldId id="318" r:id="rId34"/>
    <p:sldId id="258" r:id="rId35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1ED"/>
    <a:srgbClr val="FFA7A7"/>
    <a:srgbClr val="9EBFE6"/>
    <a:srgbClr val="15FF7F"/>
    <a:srgbClr val="37441C"/>
    <a:srgbClr val="FFD3D3"/>
    <a:srgbClr val="E0EAFF"/>
    <a:srgbClr val="8EB4E2"/>
    <a:srgbClr val="84AEE0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D1C890AE-1A1E-47EE-9619-0293C3304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96D72D-36B0-4DF2-A685-4FEF41488CD7}" type="parTrans" cxnId="{1FD39D71-894A-4401-B500-DAEBDB8DE271}">
      <dgm:prSet/>
      <dgm:spPr/>
      <dgm:t>
        <a:bodyPr/>
        <a:lstStyle/>
        <a:p>
          <a:endParaRPr lang="ru-RU"/>
        </a:p>
      </dgm:t>
    </dgm:pt>
    <dgm:pt modelId="{EE58365C-D535-4378-AF4C-954C045DA789}" type="sibTrans" cxnId="{1FD39D71-894A-4401-B500-DAEBDB8DE271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D436F343-BB24-4B85-A331-E74FD75AC30A}" type="pres">
      <dgm:prSet presAssocID="{93FCB457-DD25-4E59-9FAC-A35EAE74B16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6"/>
      <dgm:spPr/>
    </dgm:pt>
    <dgm:pt modelId="{163E828A-19CC-4A91-91CC-3A46591F310B}" type="pres">
      <dgm:prSet presAssocID="{D1C890AE-1A1E-47EE-9619-0293C3304B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AB02-818C-4794-80E9-9DA835461DD6}" type="pres">
      <dgm:prSet presAssocID="{D1C890AE-1A1E-47EE-9619-0293C3304B8D}" presName="accent_3" presStyleCnt="0"/>
      <dgm:spPr/>
    </dgm:pt>
    <dgm:pt modelId="{1ED139EB-6E33-46F7-A573-1D1678DF33B9}" type="pres">
      <dgm:prSet presAssocID="{D1C890AE-1A1E-47EE-9619-0293C3304B8D}" presName="accentRepeatNode" presStyleLbl="solidFgAcc1" presStyleIdx="2" presStyleCnt="6"/>
      <dgm:spPr/>
    </dgm:pt>
    <dgm:pt modelId="{4ACCA5ED-3336-484A-8223-4E0AF88E79DD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C4D9-EF81-4BED-B8BF-0F39162D8207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37E31430-01E4-4A89-A0B1-2518630EB13E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5B61-A226-42CC-A0F4-D4E47AEE0FBF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DF5FDA32-6348-4000-AD39-38B5C7B54113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9BF7-1F4B-4F56-BCC5-FED02D66E6D8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7BCB30B7-2F6B-4D7E-A418-B118F0297662}" type="presOf" srcId="{93FCB457-DD25-4E59-9FAC-A35EAE74B16D}" destId="{D436F343-BB24-4B85-A331-E74FD75AC30A}" srcOrd="0" destOrd="0" presId="urn:microsoft.com/office/officeart/2008/layout/VerticalCurvedList"/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1FD39D71-894A-4401-B500-DAEBDB8DE271}" srcId="{DF564EC1-DC2F-4D68-80F4-1E9FDB03C0E6}" destId="{D1C890AE-1A1E-47EE-9619-0293C3304B8D}" srcOrd="2" destOrd="0" parTransId="{7196D72D-36B0-4DF2-A685-4FEF41488CD7}" sibTransId="{EE58365C-D535-4378-AF4C-954C045DA789}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2878BA31-7B37-4402-8F35-7EB06F0497E6}" type="presOf" srcId="{6BB6B64E-7754-4C18-9318-6D7EFFF222AE}" destId="{37E31430-01E4-4A89-A0B1-2518630EB13E}" srcOrd="0" destOrd="0" presId="urn:microsoft.com/office/officeart/2008/layout/VerticalCurvedList"/>
    <dgm:cxn modelId="{42A7BC76-4D13-4EAC-91E3-7193E2F2665B}" type="presOf" srcId="{DF564EC1-DC2F-4D68-80F4-1E9FDB03C0E6}" destId="{55E2438F-1734-4032-AB68-B0AB513BC9F9}" srcOrd="0" destOrd="0" presId="urn:microsoft.com/office/officeart/2008/layout/VerticalCurvedList"/>
    <dgm:cxn modelId="{37947762-2B50-4984-A38B-6533A8AA4B4F}" type="presOf" srcId="{C06A8FA2-D30C-4849-8410-61A806FCA174}" destId="{DF5FDA32-6348-4000-AD39-38B5C7B54113}" srcOrd="0" destOrd="0" presId="urn:microsoft.com/office/officeart/2008/layout/VerticalCurvedList"/>
    <dgm:cxn modelId="{637D5C17-6990-4002-9491-1DA747F3E817}" type="presOf" srcId="{6DFE02BC-B7A0-41C3-9441-B452FE9CF4C9}" destId="{C6F04542-44DA-4678-99FE-CFAACD3CDC99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B1C97008-D161-44B5-A9A2-56A8DC3CC7DA}" type="presOf" srcId="{D1C890AE-1A1E-47EE-9619-0293C3304B8D}" destId="{163E828A-19CC-4A91-91CC-3A46591F310B}" srcOrd="0" destOrd="0" presId="urn:microsoft.com/office/officeart/2008/layout/VerticalCurvedList"/>
    <dgm:cxn modelId="{CD65C8D1-778F-4848-9624-590FC45E116F}" type="presOf" srcId="{32EE3959-02C6-4186-B821-D688805D6018}" destId="{97421859-61F3-4ADB-BE11-8358541F3E7C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C59490EF-C178-4155-815E-ACF798293F0B}" type="presOf" srcId="{E7234B9D-F176-4FF7-B6A8-49E8FB6EAB26}" destId="{4ACCA5ED-3336-484A-8223-4E0AF88E79DD}" srcOrd="0" destOrd="0" presId="urn:microsoft.com/office/officeart/2008/layout/VerticalCurvedList"/>
    <dgm:cxn modelId="{10E67EA4-71D2-49E8-9BCC-3CBDC021B1EB}" type="presParOf" srcId="{55E2438F-1734-4032-AB68-B0AB513BC9F9}" destId="{3C5907F1-F7F6-448C-9D05-D1682FA0F3EE}" srcOrd="0" destOrd="0" presId="urn:microsoft.com/office/officeart/2008/layout/VerticalCurvedList"/>
    <dgm:cxn modelId="{906689C7-4B09-4685-B0B0-0722A3EEBD29}" type="presParOf" srcId="{3C5907F1-F7F6-448C-9D05-D1682FA0F3EE}" destId="{727611C2-F8D2-4B9C-9EB8-343F66D47BAB}" srcOrd="0" destOrd="0" presId="urn:microsoft.com/office/officeart/2008/layout/VerticalCurvedList"/>
    <dgm:cxn modelId="{228FC4E0-1EB3-4CF7-81D1-3102E9621741}" type="presParOf" srcId="{727611C2-F8D2-4B9C-9EB8-343F66D47BAB}" destId="{06C4F1D7-FF79-48DC-8943-C6BCD1826C3E}" srcOrd="0" destOrd="0" presId="urn:microsoft.com/office/officeart/2008/layout/VerticalCurvedList"/>
    <dgm:cxn modelId="{ACEEDE0C-0C96-4BBC-9A65-76129F9535ED}" type="presParOf" srcId="{727611C2-F8D2-4B9C-9EB8-343F66D47BAB}" destId="{97421859-61F3-4ADB-BE11-8358541F3E7C}" srcOrd="1" destOrd="0" presId="urn:microsoft.com/office/officeart/2008/layout/VerticalCurvedList"/>
    <dgm:cxn modelId="{8934D855-C75C-4098-8392-36EE356EFA0F}" type="presParOf" srcId="{727611C2-F8D2-4B9C-9EB8-343F66D47BAB}" destId="{10C42C7A-6071-4AB4-AF76-7CA5EAC78C27}" srcOrd="2" destOrd="0" presId="urn:microsoft.com/office/officeart/2008/layout/VerticalCurvedList"/>
    <dgm:cxn modelId="{AA90D445-5EDB-4C38-8012-89ED98745D54}" type="presParOf" srcId="{727611C2-F8D2-4B9C-9EB8-343F66D47BAB}" destId="{7AF3F611-FEC9-4215-B204-50663EF68A23}" srcOrd="3" destOrd="0" presId="urn:microsoft.com/office/officeart/2008/layout/VerticalCurvedList"/>
    <dgm:cxn modelId="{80F9FC69-A71B-4E28-9B1B-7D9F99D71572}" type="presParOf" srcId="{3C5907F1-F7F6-448C-9D05-D1682FA0F3EE}" destId="{C6F04542-44DA-4678-99FE-CFAACD3CDC99}" srcOrd="1" destOrd="0" presId="urn:microsoft.com/office/officeart/2008/layout/VerticalCurvedList"/>
    <dgm:cxn modelId="{58DFBC2A-0B9F-4404-A147-E9638C2E1D1D}" type="presParOf" srcId="{3C5907F1-F7F6-448C-9D05-D1682FA0F3EE}" destId="{ABCDB41F-9EAA-4A35-8889-6D6628439B43}" srcOrd="2" destOrd="0" presId="urn:microsoft.com/office/officeart/2008/layout/VerticalCurvedList"/>
    <dgm:cxn modelId="{14F5CB08-9B74-4E81-A0B1-8401257A597D}" type="presParOf" srcId="{ABCDB41F-9EAA-4A35-8889-6D6628439B43}" destId="{310A5319-B654-4390-B7A4-5AA1288BA988}" srcOrd="0" destOrd="0" presId="urn:microsoft.com/office/officeart/2008/layout/VerticalCurvedList"/>
    <dgm:cxn modelId="{6B29E676-B0DF-456E-9209-EBF046C20AFB}" type="presParOf" srcId="{3C5907F1-F7F6-448C-9D05-D1682FA0F3EE}" destId="{D436F343-BB24-4B85-A331-E74FD75AC30A}" srcOrd="3" destOrd="0" presId="urn:microsoft.com/office/officeart/2008/layout/VerticalCurvedList"/>
    <dgm:cxn modelId="{9D5414CE-47FD-4176-BA15-D807B4BF5C99}" type="presParOf" srcId="{3C5907F1-F7F6-448C-9D05-D1682FA0F3EE}" destId="{93E93633-14D8-4FF1-ABE0-774EFCD7A974}" srcOrd="4" destOrd="0" presId="urn:microsoft.com/office/officeart/2008/layout/VerticalCurvedList"/>
    <dgm:cxn modelId="{4E21EB79-4FA5-40D6-9AF5-A270627E87BF}" type="presParOf" srcId="{93E93633-14D8-4FF1-ABE0-774EFCD7A974}" destId="{063DA064-BD3C-4A70-87D9-C5776CBBF64C}" srcOrd="0" destOrd="0" presId="urn:microsoft.com/office/officeart/2008/layout/VerticalCurvedList"/>
    <dgm:cxn modelId="{7C7F1E6A-2BFC-4959-AE2D-30F572AF037F}" type="presParOf" srcId="{3C5907F1-F7F6-448C-9D05-D1682FA0F3EE}" destId="{163E828A-19CC-4A91-91CC-3A46591F310B}" srcOrd="5" destOrd="0" presId="urn:microsoft.com/office/officeart/2008/layout/VerticalCurvedList"/>
    <dgm:cxn modelId="{A8434EF3-4A26-4FAB-B45F-6E0BFD5D2C97}" type="presParOf" srcId="{3C5907F1-F7F6-448C-9D05-D1682FA0F3EE}" destId="{E063AB02-818C-4794-80E9-9DA835461DD6}" srcOrd="6" destOrd="0" presId="urn:microsoft.com/office/officeart/2008/layout/VerticalCurvedList"/>
    <dgm:cxn modelId="{2DA0517B-B2BD-4C42-9758-70678D2D3B70}" type="presParOf" srcId="{E063AB02-818C-4794-80E9-9DA835461DD6}" destId="{1ED139EB-6E33-46F7-A573-1D1678DF33B9}" srcOrd="0" destOrd="0" presId="urn:microsoft.com/office/officeart/2008/layout/VerticalCurvedList"/>
    <dgm:cxn modelId="{081ABAE7-5006-4742-A617-10A990099E84}" type="presParOf" srcId="{3C5907F1-F7F6-448C-9D05-D1682FA0F3EE}" destId="{4ACCA5ED-3336-484A-8223-4E0AF88E79DD}" srcOrd="7" destOrd="0" presId="urn:microsoft.com/office/officeart/2008/layout/VerticalCurvedList"/>
    <dgm:cxn modelId="{3CA65446-C115-4D22-A3AC-E2AD51F8806F}" type="presParOf" srcId="{3C5907F1-F7F6-448C-9D05-D1682FA0F3EE}" destId="{9C62C4D9-EF81-4BED-B8BF-0F39162D8207}" srcOrd="8" destOrd="0" presId="urn:microsoft.com/office/officeart/2008/layout/VerticalCurvedList"/>
    <dgm:cxn modelId="{37F0018D-65B4-422C-B4F9-72A496F8457C}" type="presParOf" srcId="{9C62C4D9-EF81-4BED-B8BF-0F39162D8207}" destId="{D862F589-D845-45E5-861C-E157D1EF686B}" srcOrd="0" destOrd="0" presId="urn:microsoft.com/office/officeart/2008/layout/VerticalCurvedList"/>
    <dgm:cxn modelId="{EB0F41C2-EB50-4E8E-BB76-BC84D5081852}" type="presParOf" srcId="{3C5907F1-F7F6-448C-9D05-D1682FA0F3EE}" destId="{37E31430-01E4-4A89-A0B1-2518630EB13E}" srcOrd="9" destOrd="0" presId="urn:microsoft.com/office/officeart/2008/layout/VerticalCurvedList"/>
    <dgm:cxn modelId="{4C08AA25-770B-4BA4-B53B-F3E883C8D5F0}" type="presParOf" srcId="{3C5907F1-F7F6-448C-9D05-D1682FA0F3EE}" destId="{E0885B61-A226-42CC-A0F4-D4E47AEE0FBF}" srcOrd="10" destOrd="0" presId="urn:microsoft.com/office/officeart/2008/layout/VerticalCurvedList"/>
    <dgm:cxn modelId="{2F8A9454-2942-48F9-ADBE-46F2196910F9}" type="presParOf" srcId="{E0885B61-A226-42CC-A0F4-D4E47AEE0FBF}" destId="{5F4A9519-6C10-4094-B130-491137196993}" srcOrd="0" destOrd="0" presId="urn:microsoft.com/office/officeart/2008/layout/VerticalCurvedList"/>
    <dgm:cxn modelId="{A88AC873-329E-4AD8-8B35-316643581882}" type="presParOf" srcId="{3C5907F1-F7F6-448C-9D05-D1682FA0F3EE}" destId="{DF5FDA32-6348-4000-AD39-38B5C7B54113}" srcOrd="11" destOrd="0" presId="urn:microsoft.com/office/officeart/2008/layout/VerticalCurvedList"/>
    <dgm:cxn modelId="{67C84CB4-E75E-4E0A-B5B0-119FDBBAD9B3}" type="presParOf" srcId="{3C5907F1-F7F6-448C-9D05-D1682FA0F3EE}" destId="{8DCD9BF7-1F4B-4F56-BCC5-FED02D66E6D8}" srcOrd="12" destOrd="0" presId="urn:microsoft.com/office/officeart/2008/layout/VerticalCurvedList"/>
    <dgm:cxn modelId="{CD42722B-AAA1-489E-A2AF-5A448E81608C}" type="presParOf" srcId="{8DCD9BF7-1F4B-4F56-BCC5-FED02D66E6D8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D1C890AE-1A1E-47EE-9619-0293C3304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96D72D-36B0-4DF2-A685-4FEF41488CD7}" type="parTrans" cxnId="{1FD39D71-894A-4401-B500-DAEBDB8DE271}">
      <dgm:prSet/>
      <dgm:spPr/>
      <dgm:t>
        <a:bodyPr/>
        <a:lstStyle/>
        <a:p>
          <a:endParaRPr lang="ru-RU"/>
        </a:p>
      </dgm:t>
    </dgm:pt>
    <dgm:pt modelId="{EE58365C-D535-4378-AF4C-954C045DA789}" type="sibTrans" cxnId="{1FD39D71-894A-4401-B500-DAEBDB8DE271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D436F343-BB24-4B85-A331-E74FD75AC30A}" type="pres">
      <dgm:prSet presAssocID="{93FCB457-DD25-4E59-9FAC-A35EAE74B16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6"/>
      <dgm:spPr/>
    </dgm:pt>
    <dgm:pt modelId="{163E828A-19CC-4A91-91CC-3A46591F310B}" type="pres">
      <dgm:prSet presAssocID="{D1C890AE-1A1E-47EE-9619-0293C3304B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AB02-818C-4794-80E9-9DA835461DD6}" type="pres">
      <dgm:prSet presAssocID="{D1C890AE-1A1E-47EE-9619-0293C3304B8D}" presName="accent_3" presStyleCnt="0"/>
      <dgm:spPr/>
    </dgm:pt>
    <dgm:pt modelId="{1ED139EB-6E33-46F7-A573-1D1678DF33B9}" type="pres">
      <dgm:prSet presAssocID="{D1C890AE-1A1E-47EE-9619-0293C3304B8D}" presName="accentRepeatNode" presStyleLbl="solidFgAcc1" presStyleIdx="2" presStyleCnt="6"/>
      <dgm:spPr/>
    </dgm:pt>
    <dgm:pt modelId="{4ACCA5ED-3336-484A-8223-4E0AF88E79DD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C4D9-EF81-4BED-B8BF-0F39162D8207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37E31430-01E4-4A89-A0B1-2518630EB13E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5B61-A226-42CC-A0F4-D4E47AEE0FBF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DF5FDA32-6348-4000-AD39-38B5C7B54113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9BF7-1F4B-4F56-BCC5-FED02D66E6D8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F762EAB-CAFE-43B1-AB79-37A28C9BC64E}" type="presOf" srcId="{6DFE02BC-B7A0-41C3-9441-B452FE9CF4C9}" destId="{C6F04542-44DA-4678-99FE-CFAACD3CDC99}" srcOrd="0" destOrd="0" presId="urn:microsoft.com/office/officeart/2008/layout/VerticalCurvedList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1FD39D71-894A-4401-B500-DAEBDB8DE271}" srcId="{DF564EC1-DC2F-4D68-80F4-1E9FDB03C0E6}" destId="{D1C890AE-1A1E-47EE-9619-0293C3304B8D}" srcOrd="2" destOrd="0" parTransId="{7196D72D-36B0-4DF2-A685-4FEF41488CD7}" sibTransId="{EE58365C-D535-4378-AF4C-954C045DA789}"/>
    <dgm:cxn modelId="{46C8C2C8-7FA8-4D0F-A155-38A36A280C8D}" type="presOf" srcId="{93FCB457-DD25-4E59-9FAC-A35EAE74B16D}" destId="{D436F343-BB24-4B85-A331-E74FD75AC30A}" srcOrd="0" destOrd="0" presId="urn:microsoft.com/office/officeart/2008/layout/VerticalCurvedList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61EC4ED6-1F7C-4313-A7DF-6650EADCE2E8}" type="presOf" srcId="{E7234B9D-F176-4FF7-B6A8-49E8FB6EAB26}" destId="{4ACCA5ED-3336-484A-8223-4E0AF88E79DD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9F355D98-34A2-42A7-8184-1563481C7309}" type="presOf" srcId="{DF564EC1-DC2F-4D68-80F4-1E9FDB03C0E6}" destId="{55E2438F-1734-4032-AB68-B0AB513BC9F9}" srcOrd="0" destOrd="0" presId="urn:microsoft.com/office/officeart/2008/layout/VerticalCurvedList"/>
    <dgm:cxn modelId="{7A63CFC9-29CD-43A1-B46D-53CB0D0D479D}" type="presOf" srcId="{32EE3959-02C6-4186-B821-D688805D6018}" destId="{97421859-61F3-4ADB-BE11-8358541F3E7C}" srcOrd="0" destOrd="0" presId="urn:microsoft.com/office/officeart/2008/layout/VerticalCurvedList"/>
    <dgm:cxn modelId="{CF7EDCC7-9F6B-4E15-AF53-D775CF5F1D2F}" type="presOf" srcId="{D1C890AE-1A1E-47EE-9619-0293C3304B8D}" destId="{163E828A-19CC-4A91-91CC-3A46591F310B}" srcOrd="0" destOrd="0" presId="urn:microsoft.com/office/officeart/2008/layout/VerticalCurvedList"/>
    <dgm:cxn modelId="{33B5D869-6CCE-4B97-987E-001E4A296D3F}" type="presOf" srcId="{6BB6B64E-7754-4C18-9318-6D7EFFF222AE}" destId="{37E31430-01E4-4A89-A0B1-2518630EB13E}" srcOrd="0" destOrd="0" presId="urn:microsoft.com/office/officeart/2008/layout/VerticalCurvedList"/>
    <dgm:cxn modelId="{8FB70979-452C-4E28-9796-2461CFE77416}" type="presOf" srcId="{C06A8FA2-D30C-4849-8410-61A806FCA174}" destId="{DF5FDA32-6348-4000-AD39-38B5C7B54113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37D026BB-1B66-4731-8443-542F2779FF48}" type="presParOf" srcId="{55E2438F-1734-4032-AB68-B0AB513BC9F9}" destId="{3C5907F1-F7F6-448C-9D05-D1682FA0F3EE}" srcOrd="0" destOrd="0" presId="urn:microsoft.com/office/officeart/2008/layout/VerticalCurvedList"/>
    <dgm:cxn modelId="{288FB50C-4576-4861-A293-0A9F17F50FAA}" type="presParOf" srcId="{3C5907F1-F7F6-448C-9D05-D1682FA0F3EE}" destId="{727611C2-F8D2-4B9C-9EB8-343F66D47BAB}" srcOrd="0" destOrd="0" presId="urn:microsoft.com/office/officeart/2008/layout/VerticalCurvedList"/>
    <dgm:cxn modelId="{0FA8117D-B87A-4334-8BD6-92FB2B1C3197}" type="presParOf" srcId="{727611C2-F8D2-4B9C-9EB8-343F66D47BAB}" destId="{06C4F1D7-FF79-48DC-8943-C6BCD1826C3E}" srcOrd="0" destOrd="0" presId="urn:microsoft.com/office/officeart/2008/layout/VerticalCurvedList"/>
    <dgm:cxn modelId="{921422B6-9904-45A2-8F63-B29172260E2C}" type="presParOf" srcId="{727611C2-F8D2-4B9C-9EB8-343F66D47BAB}" destId="{97421859-61F3-4ADB-BE11-8358541F3E7C}" srcOrd="1" destOrd="0" presId="urn:microsoft.com/office/officeart/2008/layout/VerticalCurvedList"/>
    <dgm:cxn modelId="{C207DB78-C783-46C5-9059-88A48FEB0851}" type="presParOf" srcId="{727611C2-F8D2-4B9C-9EB8-343F66D47BAB}" destId="{10C42C7A-6071-4AB4-AF76-7CA5EAC78C27}" srcOrd="2" destOrd="0" presId="urn:microsoft.com/office/officeart/2008/layout/VerticalCurvedList"/>
    <dgm:cxn modelId="{2D7829C2-F256-429A-A18B-40A5FA569054}" type="presParOf" srcId="{727611C2-F8D2-4B9C-9EB8-343F66D47BAB}" destId="{7AF3F611-FEC9-4215-B204-50663EF68A23}" srcOrd="3" destOrd="0" presId="urn:microsoft.com/office/officeart/2008/layout/VerticalCurvedList"/>
    <dgm:cxn modelId="{E027AEBE-0904-4ECF-BCDA-0F4B91D645C1}" type="presParOf" srcId="{3C5907F1-F7F6-448C-9D05-D1682FA0F3EE}" destId="{C6F04542-44DA-4678-99FE-CFAACD3CDC99}" srcOrd="1" destOrd="0" presId="urn:microsoft.com/office/officeart/2008/layout/VerticalCurvedList"/>
    <dgm:cxn modelId="{5289E6AB-B8CB-48EC-B1F1-D6346BCE5515}" type="presParOf" srcId="{3C5907F1-F7F6-448C-9D05-D1682FA0F3EE}" destId="{ABCDB41F-9EAA-4A35-8889-6D6628439B43}" srcOrd="2" destOrd="0" presId="urn:microsoft.com/office/officeart/2008/layout/VerticalCurvedList"/>
    <dgm:cxn modelId="{1F334D68-2658-4C6D-A6FB-67EDEB0164D6}" type="presParOf" srcId="{ABCDB41F-9EAA-4A35-8889-6D6628439B43}" destId="{310A5319-B654-4390-B7A4-5AA1288BA988}" srcOrd="0" destOrd="0" presId="urn:microsoft.com/office/officeart/2008/layout/VerticalCurvedList"/>
    <dgm:cxn modelId="{8CBC4666-7906-4B9A-8737-B9BA77A8D042}" type="presParOf" srcId="{3C5907F1-F7F6-448C-9D05-D1682FA0F3EE}" destId="{D436F343-BB24-4B85-A331-E74FD75AC30A}" srcOrd="3" destOrd="0" presId="urn:microsoft.com/office/officeart/2008/layout/VerticalCurvedList"/>
    <dgm:cxn modelId="{F6B9E0B4-E299-4EEC-AC97-9E0A884F7AA5}" type="presParOf" srcId="{3C5907F1-F7F6-448C-9D05-D1682FA0F3EE}" destId="{93E93633-14D8-4FF1-ABE0-774EFCD7A974}" srcOrd="4" destOrd="0" presId="urn:microsoft.com/office/officeart/2008/layout/VerticalCurvedList"/>
    <dgm:cxn modelId="{4C40BB82-F9AE-4739-AE81-2ED1AC4E9704}" type="presParOf" srcId="{93E93633-14D8-4FF1-ABE0-774EFCD7A974}" destId="{063DA064-BD3C-4A70-87D9-C5776CBBF64C}" srcOrd="0" destOrd="0" presId="urn:microsoft.com/office/officeart/2008/layout/VerticalCurvedList"/>
    <dgm:cxn modelId="{F9417E9C-5354-4AEA-845D-843001BBB281}" type="presParOf" srcId="{3C5907F1-F7F6-448C-9D05-D1682FA0F3EE}" destId="{163E828A-19CC-4A91-91CC-3A46591F310B}" srcOrd="5" destOrd="0" presId="urn:microsoft.com/office/officeart/2008/layout/VerticalCurvedList"/>
    <dgm:cxn modelId="{78464682-483F-4F36-B9B3-0657D845158F}" type="presParOf" srcId="{3C5907F1-F7F6-448C-9D05-D1682FA0F3EE}" destId="{E063AB02-818C-4794-80E9-9DA835461DD6}" srcOrd="6" destOrd="0" presId="urn:microsoft.com/office/officeart/2008/layout/VerticalCurvedList"/>
    <dgm:cxn modelId="{AE3270CC-BEA0-4E9F-A7F6-62ED77822669}" type="presParOf" srcId="{E063AB02-818C-4794-80E9-9DA835461DD6}" destId="{1ED139EB-6E33-46F7-A573-1D1678DF33B9}" srcOrd="0" destOrd="0" presId="urn:microsoft.com/office/officeart/2008/layout/VerticalCurvedList"/>
    <dgm:cxn modelId="{AF5796BC-B84B-4AFA-B08A-830643432A8E}" type="presParOf" srcId="{3C5907F1-F7F6-448C-9D05-D1682FA0F3EE}" destId="{4ACCA5ED-3336-484A-8223-4E0AF88E79DD}" srcOrd="7" destOrd="0" presId="urn:microsoft.com/office/officeart/2008/layout/VerticalCurvedList"/>
    <dgm:cxn modelId="{4AF1896F-69DB-4E58-8C40-5A3DEC90F623}" type="presParOf" srcId="{3C5907F1-F7F6-448C-9D05-D1682FA0F3EE}" destId="{9C62C4D9-EF81-4BED-B8BF-0F39162D8207}" srcOrd="8" destOrd="0" presId="urn:microsoft.com/office/officeart/2008/layout/VerticalCurvedList"/>
    <dgm:cxn modelId="{BCAD280B-E241-4C61-973A-3EFA3E7B2E29}" type="presParOf" srcId="{9C62C4D9-EF81-4BED-B8BF-0F39162D8207}" destId="{D862F589-D845-45E5-861C-E157D1EF686B}" srcOrd="0" destOrd="0" presId="urn:microsoft.com/office/officeart/2008/layout/VerticalCurvedList"/>
    <dgm:cxn modelId="{12B79274-B938-4CCB-8CDA-D30DE66B7BD3}" type="presParOf" srcId="{3C5907F1-F7F6-448C-9D05-D1682FA0F3EE}" destId="{37E31430-01E4-4A89-A0B1-2518630EB13E}" srcOrd="9" destOrd="0" presId="urn:microsoft.com/office/officeart/2008/layout/VerticalCurvedList"/>
    <dgm:cxn modelId="{39642101-5BB9-44B0-8DF6-79D672EFCEE7}" type="presParOf" srcId="{3C5907F1-F7F6-448C-9D05-D1682FA0F3EE}" destId="{E0885B61-A226-42CC-A0F4-D4E47AEE0FBF}" srcOrd="10" destOrd="0" presId="urn:microsoft.com/office/officeart/2008/layout/VerticalCurvedList"/>
    <dgm:cxn modelId="{DDE1D726-9EEC-4EFD-BE11-CAB46D32E771}" type="presParOf" srcId="{E0885B61-A226-42CC-A0F4-D4E47AEE0FBF}" destId="{5F4A9519-6C10-4094-B130-491137196993}" srcOrd="0" destOrd="0" presId="urn:microsoft.com/office/officeart/2008/layout/VerticalCurvedList"/>
    <dgm:cxn modelId="{E6FF7497-820E-41EC-9D12-95929746CEAE}" type="presParOf" srcId="{3C5907F1-F7F6-448C-9D05-D1682FA0F3EE}" destId="{DF5FDA32-6348-4000-AD39-38B5C7B54113}" srcOrd="11" destOrd="0" presId="urn:microsoft.com/office/officeart/2008/layout/VerticalCurvedList"/>
    <dgm:cxn modelId="{B250E749-3237-409A-9656-C8F7E51BEB1A}" type="presParOf" srcId="{3C5907F1-F7F6-448C-9D05-D1682FA0F3EE}" destId="{8DCD9BF7-1F4B-4F56-BCC5-FED02D66E6D8}" srcOrd="12" destOrd="0" presId="urn:microsoft.com/office/officeart/2008/layout/VerticalCurvedList"/>
    <dgm:cxn modelId="{FE5AF249-7CCE-4A9F-A266-3C21A9069422}" type="presParOf" srcId="{8DCD9BF7-1F4B-4F56-BCC5-FED02D66E6D8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D1C890AE-1A1E-47EE-9619-0293C3304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96D72D-36B0-4DF2-A685-4FEF41488CD7}" type="parTrans" cxnId="{1FD39D71-894A-4401-B500-DAEBDB8DE271}">
      <dgm:prSet/>
      <dgm:spPr/>
      <dgm:t>
        <a:bodyPr/>
        <a:lstStyle/>
        <a:p>
          <a:endParaRPr lang="ru-RU"/>
        </a:p>
      </dgm:t>
    </dgm:pt>
    <dgm:pt modelId="{EE58365C-D535-4378-AF4C-954C045DA789}" type="sibTrans" cxnId="{1FD39D71-894A-4401-B500-DAEBDB8DE271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D436F343-BB24-4B85-A331-E74FD75AC30A}" type="pres">
      <dgm:prSet presAssocID="{93FCB457-DD25-4E59-9FAC-A35EAE74B16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6"/>
      <dgm:spPr/>
    </dgm:pt>
    <dgm:pt modelId="{163E828A-19CC-4A91-91CC-3A46591F310B}" type="pres">
      <dgm:prSet presAssocID="{D1C890AE-1A1E-47EE-9619-0293C3304B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AB02-818C-4794-80E9-9DA835461DD6}" type="pres">
      <dgm:prSet presAssocID="{D1C890AE-1A1E-47EE-9619-0293C3304B8D}" presName="accent_3" presStyleCnt="0"/>
      <dgm:spPr/>
    </dgm:pt>
    <dgm:pt modelId="{1ED139EB-6E33-46F7-A573-1D1678DF33B9}" type="pres">
      <dgm:prSet presAssocID="{D1C890AE-1A1E-47EE-9619-0293C3304B8D}" presName="accentRepeatNode" presStyleLbl="solidFgAcc1" presStyleIdx="2" presStyleCnt="6"/>
      <dgm:spPr/>
    </dgm:pt>
    <dgm:pt modelId="{4ACCA5ED-3336-484A-8223-4E0AF88E79DD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C4D9-EF81-4BED-B8BF-0F39162D8207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37E31430-01E4-4A89-A0B1-2518630EB13E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5B61-A226-42CC-A0F4-D4E47AEE0FBF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DF5FDA32-6348-4000-AD39-38B5C7B54113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9BF7-1F4B-4F56-BCC5-FED02D66E6D8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980EB6C2-575A-42E0-BDB5-C6E888EB244F}" type="presOf" srcId="{D1C890AE-1A1E-47EE-9619-0293C3304B8D}" destId="{163E828A-19CC-4A91-91CC-3A46591F310B}" srcOrd="0" destOrd="0" presId="urn:microsoft.com/office/officeart/2008/layout/VerticalCurvedList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1FD39D71-894A-4401-B500-DAEBDB8DE271}" srcId="{DF564EC1-DC2F-4D68-80F4-1E9FDB03C0E6}" destId="{D1C890AE-1A1E-47EE-9619-0293C3304B8D}" srcOrd="2" destOrd="0" parTransId="{7196D72D-36B0-4DF2-A685-4FEF41488CD7}" sibTransId="{EE58365C-D535-4378-AF4C-954C045DA789}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EB7C704E-B377-436D-95DC-C5E8C4D9848C}" type="presOf" srcId="{E7234B9D-F176-4FF7-B6A8-49E8FB6EAB26}" destId="{4ACCA5ED-3336-484A-8223-4E0AF88E79DD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7A53C878-A0FC-4D22-9190-81662F8E511A}" type="presOf" srcId="{32EE3959-02C6-4186-B821-D688805D6018}" destId="{97421859-61F3-4ADB-BE11-8358541F3E7C}" srcOrd="0" destOrd="0" presId="urn:microsoft.com/office/officeart/2008/layout/VerticalCurvedList"/>
    <dgm:cxn modelId="{FFC3E039-E8AC-451E-83DC-43A1640D6B3D}" type="presOf" srcId="{6DFE02BC-B7A0-41C3-9441-B452FE9CF4C9}" destId="{C6F04542-44DA-4678-99FE-CFAACD3CDC99}" srcOrd="0" destOrd="0" presId="urn:microsoft.com/office/officeart/2008/layout/VerticalCurvedList"/>
    <dgm:cxn modelId="{C946F5FF-A825-451D-91E2-3C00B07D7831}" type="presOf" srcId="{6BB6B64E-7754-4C18-9318-6D7EFFF222AE}" destId="{37E31430-01E4-4A89-A0B1-2518630EB13E}" srcOrd="0" destOrd="0" presId="urn:microsoft.com/office/officeart/2008/layout/VerticalCurvedList"/>
    <dgm:cxn modelId="{D0124B37-4427-401E-B463-881F7BE88B6F}" type="presOf" srcId="{DF564EC1-DC2F-4D68-80F4-1E9FDB03C0E6}" destId="{55E2438F-1734-4032-AB68-B0AB513BC9F9}" srcOrd="0" destOrd="0" presId="urn:microsoft.com/office/officeart/2008/layout/VerticalCurvedList"/>
    <dgm:cxn modelId="{AF5273DD-EEDB-4121-9D06-2BB1C519F366}" type="presOf" srcId="{C06A8FA2-D30C-4849-8410-61A806FCA174}" destId="{DF5FDA32-6348-4000-AD39-38B5C7B54113}" srcOrd="0" destOrd="0" presId="urn:microsoft.com/office/officeart/2008/layout/VerticalCurvedList"/>
    <dgm:cxn modelId="{32BBA391-BD44-459B-B786-2A1207835367}" type="presOf" srcId="{93FCB457-DD25-4E59-9FAC-A35EAE74B16D}" destId="{D436F343-BB24-4B85-A331-E74FD75AC30A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7A222F54-BECE-48E9-81C3-D3424BD4E890}" type="presParOf" srcId="{55E2438F-1734-4032-AB68-B0AB513BC9F9}" destId="{3C5907F1-F7F6-448C-9D05-D1682FA0F3EE}" srcOrd="0" destOrd="0" presId="urn:microsoft.com/office/officeart/2008/layout/VerticalCurvedList"/>
    <dgm:cxn modelId="{56CB4CAF-87BE-44D7-A78E-6010AA2E9DAB}" type="presParOf" srcId="{3C5907F1-F7F6-448C-9D05-D1682FA0F3EE}" destId="{727611C2-F8D2-4B9C-9EB8-343F66D47BAB}" srcOrd="0" destOrd="0" presId="urn:microsoft.com/office/officeart/2008/layout/VerticalCurvedList"/>
    <dgm:cxn modelId="{DC9429C8-56EF-4157-B7B9-FF5935D0236A}" type="presParOf" srcId="{727611C2-F8D2-4B9C-9EB8-343F66D47BAB}" destId="{06C4F1D7-FF79-48DC-8943-C6BCD1826C3E}" srcOrd="0" destOrd="0" presId="urn:microsoft.com/office/officeart/2008/layout/VerticalCurvedList"/>
    <dgm:cxn modelId="{5174B44D-9188-4323-8F3B-630E9F01600D}" type="presParOf" srcId="{727611C2-F8D2-4B9C-9EB8-343F66D47BAB}" destId="{97421859-61F3-4ADB-BE11-8358541F3E7C}" srcOrd="1" destOrd="0" presId="urn:microsoft.com/office/officeart/2008/layout/VerticalCurvedList"/>
    <dgm:cxn modelId="{4512249A-95C4-47DA-B909-9A4BFA1233F3}" type="presParOf" srcId="{727611C2-F8D2-4B9C-9EB8-343F66D47BAB}" destId="{10C42C7A-6071-4AB4-AF76-7CA5EAC78C27}" srcOrd="2" destOrd="0" presId="urn:microsoft.com/office/officeart/2008/layout/VerticalCurvedList"/>
    <dgm:cxn modelId="{D98AB232-A31E-402D-AABF-C3B30E9035AD}" type="presParOf" srcId="{727611C2-F8D2-4B9C-9EB8-343F66D47BAB}" destId="{7AF3F611-FEC9-4215-B204-50663EF68A23}" srcOrd="3" destOrd="0" presId="urn:microsoft.com/office/officeart/2008/layout/VerticalCurvedList"/>
    <dgm:cxn modelId="{D206E968-A917-423D-B394-D56F4FB4D914}" type="presParOf" srcId="{3C5907F1-F7F6-448C-9D05-D1682FA0F3EE}" destId="{C6F04542-44DA-4678-99FE-CFAACD3CDC99}" srcOrd="1" destOrd="0" presId="urn:microsoft.com/office/officeart/2008/layout/VerticalCurvedList"/>
    <dgm:cxn modelId="{77924499-F827-4FEA-B637-899CC20E8ADB}" type="presParOf" srcId="{3C5907F1-F7F6-448C-9D05-D1682FA0F3EE}" destId="{ABCDB41F-9EAA-4A35-8889-6D6628439B43}" srcOrd="2" destOrd="0" presId="urn:microsoft.com/office/officeart/2008/layout/VerticalCurvedList"/>
    <dgm:cxn modelId="{385CB17C-EB77-47D0-8707-2C017A9F0C91}" type="presParOf" srcId="{ABCDB41F-9EAA-4A35-8889-6D6628439B43}" destId="{310A5319-B654-4390-B7A4-5AA1288BA988}" srcOrd="0" destOrd="0" presId="urn:microsoft.com/office/officeart/2008/layout/VerticalCurvedList"/>
    <dgm:cxn modelId="{A486AFBE-9FBE-4474-B948-A2852BAB9DFB}" type="presParOf" srcId="{3C5907F1-F7F6-448C-9D05-D1682FA0F3EE}" destId="{D436F343-BB24-4B85-A331-E74FD75AC30A}" srcOrd="3" destOrd="0" presId="urn:microsoft.com/office/officeart/2008/layout/VerticalCurvedList"/>
    <dgm:cxn modelId="{EE0E4307-243A-4615-B1B3-171CAFEDAFDC}" type="presParOf" srcId="{3C5907F1-F7F6-448C-9D05-D1682FA0F3EE}" destId="{93E93633-14D8-4FF1-ABE0-774EFCD7A974}" srcOrd="4" destOrd="0" presId="urn:microsoft.com/office/officeart/2008/layout/VerticalCurvedList"/>
    <dgm:cxn modelId="{F86F7A0F-AD9D-40FF-AC04-B34FEEBFBE0B}" type="presParOf" srcId="{93E93633-14D8-4FF1-ABE0-774EFCD7A974}" destId="{063DA064-BD3C-4A70-87D9-C5776CBBF64C}" srcOrd="0" destOrd="0" presId="urn:microsoft.com/office/officeart/2008/layout/VerticalCurvedList"/>
    <dgm:cxn modelId="{EEAF6EB3-8FBA-4E2D-A6E7-73DB1EA1B818}" type="presParOf" srcId="{3C5907F1-F7F6-448C-9D05-D1682FA0F3EE}" destId="{163E828A-19CC-4A91-91CC-3A46591F310B}" srcOrd="5" destOrd="0" presId="urn:microsoft.com/office/officeart/2008/layout/VerticalCurvedList"/>
    <dgm:cxn modelId="{63ED3A5C-68CF-4838-978A-F323E67D91A9}" type="presParOf" srcId="{3C5907F1-F7F6-448C-9D05-D1682FA0F3EE}" destId="{E063AB02-818C-4794-80E9-9DA835461DD6}" srcOrd="6" destOrd="0" presId="urn:microsoft.com/office/officeart/2008/layout/VerticalCurvedList"/>
    <dgm:cxn modelId="{487B06F4-2CDA-4072-8EED-3B6203AE8802}" type="presParOf" srcId="{E063AB02-818C-4794-80E9-9DA835461DD6}" destId="{1ED139EB-6E33-46F7-A573-1D1678DF33B9}" srcOrd="0" destOrd="0" presId="urn:microsoft.com/office/officeart/2008/layout/VerticalCurvedList"/>
    <dgm:cxn modelId="{84AD7A24-746D-4A10-A421-4DA2FC6266BD}" type="presParOf" srcId="{3C5907F1-F7F6-448C-9D05-D1682FA0F3EE}" destId="{4ACCA5ED-3336-484A-8223-4E0AF88E79DD}" srcOrd="7" destOrd="0" presId="urn:microsoft.com/office/officeart/2008/layout/VerticalCurvedList"/>
    <dgm:cxn modelId="{3BA1DED4-E517-4979-BE25-79643E1C61B0}" type="presParOf" srcId="{3C5907F1-F7F6-448C-9D05-D1682FA0F3EE}" destId="{9C62C4D9-EF81-4BED-B8BF-0F39162D8207}" srcOrd="8" destOrd="0" presId="urn:microsoft.com/office/officeart/2008/layout/VerticalCurvedList"/>
    <dgm:cxn modelId="{F7D66EEA-3B23-444C-A3FD-DA2179A858B9}" type="presParOf" srcId="{9C62C4D9-EF81-4BED-B8BF-0F39162D8207}" destId="{D862F589-D845-45E5-861C-E157D1EF686B}" srcOrd="0" destOrd="0" presId="urn:microsoft.com/office/officeart/2008/layout/VerticalCurvedList"/>
    <dgm:cxn modelId="{9AD3976C-6C4E-416B-B91D-120EF2C2355F}" type="presParOf" srcId="{3C5907F1-F7F6-448C-9D05-D1682FA0F3EE}" destId="{37E31430-01E4-4A89-A0B1-2518630EB13E}" srcOrd="9" destOrd="0" presId="urn:microsoft.com/office/officeart/2008/layout/VerticalCurvedList"/>
    <dgm:cxn modelId="{97703E9D-7647-4287-8C1B-3F5C216B5B50}" type="presParOf" srcId="{3C5907F1-F7F6-448C-9D05-D1682FA0F3EE}" destId="{E0885B61-A226-42CC-A0F4-D4E47AEE0FBF}" srcOrd="10" destOrd="0" presId="urn:microsoft.com/office/officeart/2008/layout/VerticalCurvedList"/>
    <dgm:cxn modelId="{097DDC0B-2388-47F7-AF0B-4DC36BD1E757}" type="presParOf" srcId="{E0885B61-A226-42CC-A0F4-D4E47AEE0FBF}" destId="{5F4A9519-6C10-4094-B130-491137196993}" srcOrd="0" destOrd="0" presId="urn:microsoft.com/office/officeart/2008/layout/VerticalCurvedList"/>
    <dgm:cxn modelId="{57110975-944A-4C99-930A-97D72A404EDE}" type="presParOf" srcId="{3C5907F1-F7F6-448C-9D05-D1682FA0F3EE}" destId="{DF5FDA32-6348-4000-AD39-38B5C7B54113}" srcOrd="11" destOrd="0" presId="urn:microsoft.com/office/officeart/2008/layout/VerticalCurvedList"/>
    <dgm:cxn modelId="{CEBD4904-4BBB-40D8-91D3-5DEE2AB68503}" type="presParOf" srcId="{3C5907F1-F7F6-448C-9D05-D1682FA0F3EE}" destId="{8DCD9BF7-1F4B-4F56-BCC5-FED02D66E6D8}" srcOrd="12" destOrd="0" presId="urn:microsoft.com/office/officeart/2008/layout/VerticalCurvedList"/>
    <dgm:cxn modelId="{EC8AA3CD-693D-4439-B605-52576ACB4296}" type="presParOf" srcId="{8DCD9BF7-1F4B-4F56-BCC5-FED02D66E6D8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BD4453-385B-4816-AE55-360A4D31D62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5462301-BB37-4737-97B7-30E3DC8B9B6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latin typeface="Cambria" pitchFamily="18" charset="0"/>
              <a:cs typeface="Times New Roman" pitchFamily="18" charset="0"/>
            </a:rPr>
            <a:t>100-е номера</a:t>
          </a:r>
          <a:endParaRPr lang="ru-RU" sz="3200" b="1" dirty="0">
            <a:latin typeface="Cambria" pitchFamily="18" charset="0"/>
            <a:cs typeface="Times New Roman" pitchFamily="18" charset="0"/>
          </a:endParaRPr>
        </a:p>
      </dgm:t>
    </dgm:pt>
    <dgm:pt modelId="{29C85FB0-1341-4A08-AC4D-0C4107EB178E}" type="parTrans" cxnId="{6B49C62C-CD18-4E87-96FB-DA8083F9C2A5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D224CF16-5A08-4304-9AA0-07F21C3ADF49}" type="sibTrans" cxnId="{6B49C62C-CD18-4E87-96FB-DA8083F9C2A5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704D21BC-7752-48A2-8A68-D24864AE85F5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Физика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32965993-2905-4FD2-BF4E-9A4F7D9A481A}" type="parTrans" cxnId="{F67037FB-2FA7-4FFD-9D8E-A2D73F9F4E4F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6E0E8067-7BEB-4AF0-ABD7-EE48C9A576BD}" type="sibTrans" cxnId="{F67037FB-2FA7-4FFD-9D8E-A2D73F9F4E4F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E41C0595-AA1A-438F-AB0F-2453E34795ED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Химия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857502E1-2902-4805-A31B-48D477A9F51E}" type="parTrans" cxnId="{D3EECD2D-C104-465D-B053-E57A64C2BF04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49606DC1-9247-4B8D-AF9F-F32CAB4EB527}" type="sibTrans" cxnId="{D3EECD2D-C104-465D-B053-E57A64C2BF04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E985C2F4-F839-4AA0-AC37-CEF6B8D3D7EA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Биология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343336B5-6058-43F8-81A8-DBBFEB7DD857}" type="parTrans" cxnId="{AAC8421B-F75F-4D93-9341-DA8C749C8A14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B03A7AB3-5E25-4316-AA6D-E15302348862}" type="sibTrans" cxnId="{AAC8421B-F75F-4D93-9341-DA8C749C8A14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5E18A097-3BDF-407B-BE91-03B93B2C9B82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История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BA9C8134-1341-4142-8780-B335519A9F2A}" type="parTrans" cxnId="{87BEBCB0-42DC-4DEC-9401-59F8FA02825C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2DE0132F-F6EB-4890-9E30-52DA7ADEC3C6}" type="sibTrans" cxnId="{87BEBCB0-42DC-4DEC-9401-59F8FA02825C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8F0F7E49-ECB7-43DB-B52A-60AA520EA849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География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E4AE06D0-058D-4C78-9921-3434BD0357C3}" type="parTrans" cxnId="{42BB0F0C-4C0E-4C6A-8F9E-071D10EA857D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0F2B8DAB-41DA-4A4D-A8C9-286857A58D20}" type="sibTrans" cxnId="{42BB0F0C-4C0E-4C6A-8F9E-071D10EA857D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3304E533-B751-4430-84B4-A38B912A13B8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Иностранные языки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D161C89A-2545-4D6B-87C8-10B65B2D3752}" type="parTrans" cxnId="{588B4F87-B636-4C5F-BCB3-33C0F2E667A4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A9789850-04F8-410E-96C9-360CA70212AB}" type="sibTrans" cxnId="{588B4F87-B636-4C5F-BCB3-33C0F2E667A4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3DF4B591-2B53-46D2-A55F-778268CDA338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Литература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A771926B-8C8E-4A66-AE6F-8D9BB8DDC6CD}" type="parTrans" cxnId="{40BBA7C8-9ABE-49B5-AC22-E5440DDBD588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286A2457-09E3-4EF4-9D51-136BE5DFC863}" type="sibTrans" cxnId="{40BBA7C8-9ABE-49B5-AC22-E5440DDBD588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31CC604D-E9BE-4C53-9F8B-B63A1FF2D4A9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cs typeface="Times New Roman" pitchFamily="18" charset="0"/>
            </a:rPr>
            <a:t>Обществознание</a:t>
          </a:r>
          <a:endParaRPr lang="ru-RU" sz="1400" dirty="0">
            <a:latin typeface="Cambria" pitchFamily="18" charset="0"/>
            <a:cs typeface="Times New Roman" pitchFamily="18" charset="0"/>
          </a:endParaRPr>
        </a:p>
      </dgm:t>
    </dgm:pt>
    <dgm:pt modelId="{37ED98E0-FC5F-4A54-B0F7-FF2F6EFE535F}" type="parTrans" cxnId="{DDFACC24-F005-4CF9-9731-7D711258C1F6}">
      <dgm:prSet custT="1"/>
      <dgm:spPr/>
      <dgm:t>
        <a:bodyPr/>
        <a:lstStyle/>
        <a:p>
          <a:endParaRPr lang="ru-RU" sz="1400">
            <a:latin typeface="Cambria" pitchFamily="18" charset="0"/>
            <a:cs typeface="Times New Roman" pitchFamily="18" charset="0"/>
          </a:endParaRPr>
        </a:p>
      </dgm:t>
    </dgm:pt>
    <dgm:pt modelId="{3A59FEDF-C9A5-44F8-A48F-672EBBAAA1AC}" type="sibTrans" cxnId="{DDFACC24-F005-4CF9-9731-7D711258C1F6}">
      <dgm:prSet/>
      <dgm:spPr/>
      <dgm:t>
        <a:bodyPr/>
        <a:lstStyle/>
        <a:p>
          <a:endParaRPr lang="ru-RU" sz="4400">
            <a:latin typeface="Cambria" pitchFamily="18" charset="0"/>
            <a:cs typeface="Times New Roman" pitchFamily="18" charset="0"/>
          </a:endParaRPr>
        </a:p>
      </dgm:t>
    </dgm:pt>
    <dgm:pt modelId="{EB0B1310-A486-446A-A37E-CCF1449AFD72}" type="pres">
      <dgm:prSet presAssocID="{DABD4453-385B-4816-AE55-360A4D31D6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90D5E-609D-4885-9F03-7557FCBFDE99}" type="pres">
      <dgm:prSet presAssocID="{85462301-BB37-4737-97B7-30E3DC8B9B62}" presName="root1" presStyleCnt="0"/>
      <dgm:spPr/>
    </dgm:pt>
    <dgm:pt modelId="{B85C50D0-C426-4208-959D-131B8F91797B}" type="pres">
      <dgm:prSet presAssocID="{85462301-BB37-4737-97B7-30E3DC8B9B62}" presName="LevelOneTextNode" presStyleLbl="node0" presStyleIdx="0" presStyleCnt="1" custScaleX="322666" custScaleY="260115" custLinFactX="-14182" custLinFactNeighborX="-100000" custLinFactNeighborY="-14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2450E-3D46-401F-B365-4BC070CC8D82}" type="pres">
      <dgm:prSet presAssocID="{85462301-BB37-4737-97B7-30E3DC8B9B62}" presName="level2hierChild" presStyleCnt="0"/>
      <dgm:spPr/>
    </dgm:pt>
    <dgm:pt modelId="{C001EF2B-C2FA-447D-89A3-00DFF305226D}" type="pres">
      <dgm:prSet presAssocID="{32965993-2905-4FD2-BF4E-9A4F7D9A481A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6222B4E9-6304-4A89-98E6-703F817C0D08}" type="pres">
      <dgm:prSet presAssocID="{32965993-2905-4FD2-BF4E-9A4F7D9A481A}" presName="connTx" presStyleLbl="parChTrans1D2" presStyleIdx="0" presStyleCnt="8"/>
      <dgm:spPr/>
      <dgm:t>
        <a:bodyPr/>
        <a:lstStyle/>
        <a:p>
          <a:endParaRPr lang="ru-RU"/>
        </a:p>
      </dgm:t>
    </dgm:pt>
    <dgm:pt modelId="{7972CC24-61BB-4074-BBA7-48F03A3202A6}" type="pres">
      <dgm:prSet presAssocID="{704D21BC-7752-48A2-8A68-D24864AE85F5}" presName="root2" presStyleCnt="0"/>
      <dgm:spPr/>
    </dgm:pt>
    <dgm:pt modelId="{ED128374-3870-4033-BAE4-3CAC7117DAEC}" type="pres">
      <dgm:prSet presAssocID="{704D21BC-7752-48A2-8A68-D24864AE85F5}" presName="LevelTwoTextNode" presStyleLbl="node2" presStyleIdx="0" presStyleCnt="8" custScaleX="206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C183F-4A06-45C2-8EA5-9049DF5B377C}" type="pres">
      <dgm:prSet presAssocID="{704D21BC-7752-48A2-8A68-D24864AE85F5}" presName="level3hierChild" presStyleCnt="0"/>
      <dgm:spPr/>
    </dgm:pt>
    <dgm:pt modelId="{01FEB528-E755-4DCD-8E56-441B3A1AE1A8}" type="pres">
      <dgm:prSet presAssocID="{857502E1-2902-4805-A31B-48D477A9F51E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DE033218-F21E-47B1-A27D-71BCB488A509}" type="pres">
      <dgm:prSet presAssocID="{857502E1-2902-4805-A31B-48D477A9F51E}" presName="connTx" presStyleLbl="parChTrans1D2" presStyleIdx="1" presStyleCnt="8"/>
      <dgm:spPr/>
      <dgm:t>
        <a:bodyPr/>
        <a:lstStyle/>
        <a:p>
          <a:endParaRPr lang="ru-RU"/>
        </a:p>
      </dgm:t>
    </dgm:pt>
    <dgm:pt modelId="{95409D67-84B2-43B0-A8A1-6762022C2592}" type="pres">
      <dgm:prSet presAssocID="{E41C0595-AA1A-438F-AB0F-2453E34795ED}" presName="root2" presStyleCnt="0"/>
      <dgm:spPr/>
    </dgm:pt>
    <dgm:pt modelId="{42CBBFFF-A7A9-41A4-A42F-0198377E3164}" type="pres">
      <dgm:prSet presAssocID="{E41C0595-AA1A-438F-AB0F-2453E34795ED}" presName="LevelTwoTextNode" presStyleLbl="node2" presStyleIdx="1" presStyleCnt="8" custScaleX="206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383F2B-3F0C-47DC-9544-A0CA6FB98959}" type="pres">
      <dgm:prSet presAssocID="{E41C0595-AA1A-438F-AB0F-2453E34795ED}" presName="level3hierChild" presStyleCnt="0"/>
      <dgm:spPr/>
    </dgm:pt>
    <dgm:pt modelId="{A168BA1F-2080-45FA-B855-ACA3DCCEFC6D}" type="pres">
      <dgm:prSet presAssocID="{343336B5-6058-43F8-81A8-DBBFEB7DD857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2CF50CAA-3981-4692-A45F-44A024EF91D5}" type="pres">
      <dgm:prSet presAssocID="{343336B5-6058-43F8-81A8-DBBFEB7DD85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6E0C878-1ECD-4DFE-9FFC-7D37B564AB1C}" type="pres">
      <dgm:prSet presAssocID="{E985C2F4-F839-4AA0-AC37-CEF6B8D3D7EA}" presName="root2" presStyleCnt="0"/>
      <dgm:spPr/>
    </dgm:pt>
    <dgm:pt modelId="{F92146E1-D630-4E32-AA23-265F0F76DE77}" type="pres">
      <dgm:prSet presAssocID="{E985C2F4-F839-4AA0-AC37-CEF6B8D3D7EA}" presName="LevelTwoTextNode" presStyleLbl="node2" presStyleIdx="2" presStyleCnt="8" custScaleX="206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3D6D7-0CCD-42C6-9485-04581133D277}" type="pres">
      <dgm:prSet presAssocID="{E985C2F4-F839-4AA0-AC37-CEF6B8D3D7EA}" presName="level3hierChild" presStyleCnt="0"/>
      <dgm:spPr/>
    </dgm:pt>
    <dgm:pt modelId="{DEA106C6-7BC6-48C2-A42B-E9A4F0EA814A}" type="pres">
      <dgm:prSet presAssocID="{BA9C8134-1341-4142-8780-B335519A9F2A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C9508C9A-CA3C-4D45-B8E6-B007A27FD5ED}" type="pres">
      <dgm:prSet presAssocID="{BA9C8134-1341-4142-8780-B335519A9F2A}" presName="connTx" presStyleLbl="parChTrans1D2" presStyleIdx="3" presStyleCnt="8"/>
      <dgm:spPr/>
      <dgm:t>
        <a:bodyPr/>
        <a:lstStyle/>
        <a:p>
          <a:endParaRPr lang="ru-RU"/>
        </a:p>
      </dgm:t>
    </dgm:pt>
    <dgm:pt modelId="{4B17A06F-411C-42A5-9FC8-CDBF3ED37EE5}" type="pres">
      <dgm:prSet presAssocID="{5E18A097-3BDF-407B-BE91-03B93B2C9B82}" presName="root2" presStyleCnt="0"/>
      <dgm:spPr/>
    </dgm:pt>
    <dgm:pt modelId="{364EFD4D-897A-4C70-B38E-1C6E758D0BDD}" type="pres">
      <dgm:prSet presAssocID="{5E18A097-3BDF-407B-BE91-03B93B2C9B82}" presName="LevelTwoTextNode" presStyleLbl="node2" presStyleIdx="3" presStyleCnt="8" custScaleX="206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428F2-7A86-4B1E-914C-C8106A616D14}" type="pres">
      <dgm:prSet presAssocID="{5E18A097-3BDF-407B-BE91-03B93B2C9B82}" presName="level3hierChild" presStyleCnt="0"/>
      <dgm:spPr/>
    </dgm:pt>
    <dgm:pt modelId="{6A177A63-5668-4283-9941-C4EFAD9505C7}" type="pres">
      <dgm:prSet presAssocID="{E4AE06D0-058D-4C78-9921-3434BD0357C3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D248AC66-54B5-4495-BCA8-4A58A687598C}" type="pres">
      <dgm:prSet presAssocID="{E4AE06D0-058D-4C78-9921-3434BD0357C3}" presName="connTx" presStyleLbl="parChTrans1D2" presStyleIdx="4" presStyleCnt="8"/>
      <dgm:spPr/>
      <dgm:t>
        <a:bodyPr/>
        <a:lstStyle/>
        <a:p>
          <a:endParaRPr lang="ru-RU"/>
        </a:p>
      </dgm:t>
    </dgm:pt>
    <dgm:pt modelId="{2ECF0F15-D859-498E-A844-CD183871C35B}" type="pres">
      <dgm:prSet presAssocID="{8F0F7E49-ECB7-43DB-B52A-60AA520EA849}" presName="root2" presStyleCnt="0"/>
      <dgm:spPr/>
    </dgm:pt>
    <dgm:pt modelId="{0B0BEDE7-2295-457A-94D6-74327298D930}" type="pres">
      <dgm:prSet presAssocID="{8F0F7E49-ECB7-43DB-B52A-60AA520EA849}" presName="LevelTwoTextNode" presStyleLbl="node2" presStyleIdx="4" presStyleCnt="8" custScaleX="206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88EA52-45AC-455F-B27A-6C48CDCB0569}" type="pres">
      <dgm:prSet presAssocID="{8F0F7E49-ECB7-43DB-B52A-60AA520EA849}" presName="level3hierChild" presStyleCnt="0"/>
      <dgm:spPr/>
    </dgm:pt>
    <dgm:pt modelId="{4233B4B3-C859-4A70-AB52-AD6F72042F0E}" type="pres">
      <dgm:prSet presAssocID="{D161C89A-2545-4D6B-87C8-10B65B2D3752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373A0B0E-F8F7-47C7-AD30-884BAF6F6E09}" type="pres">
      <dgm:prSet presAssocID="{D161C89A-2545-4D6B-87C8-10B65B2D3752}" presName="connTx" presStyleLbl="parChTrans1D2" presStyleIdx="5" presStyleCnt="8"/>
      <dgm:spPr/>
      <dgm:t>
        <a:bodyPr/>
        <a:lstStyle/>
        <a:p>
          <a:endParaRPr lang="ru-RU"/>
        </a:p>
      </dgm:t>
    </dgm:pt>
    <dgm:pt modelId="{8C5976D1-D79E-4ACF-BD70-71987F2CFEED}" type="pres">
      <dgm:prSet presAssocID="{3304E533-B751-4430-84B4-A38B912A13B8}" presName="root2" presStyleCnt="0"/>
      <dgm:spPr/>
    </dgm:pt>
    <dgm:pt modelId="{39F48FBC-31ED-4DC7-A6CE-82DDCDB25CA6}" type="pres">
      <dgm:prSet presAssocID="{3304E533-B751-4430-84B4-A38B912A13B8}" presName="LevelTwoTextNode" presStyleLbl="node2" presStyleIdx="5" presStyleCnt="8" custScaleX="206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793D7-7048-4B97-B42A-AE2E3637717D}" type="pres">
      <dgm:prSet presAssocID="{3304E533-B751-4430-84B4-A38B912A13B8}" presName="level3hierChild" presStyleCnt="0"/>
      <dgm:spPr/>
    </dgm:pt>
    <dgm:pt modelId="{A603C786-82C8-47C2-B440-4EBA377E12EA}" type="pres">
      <dgm:prSet presAssocID="{A771926B-8C8E-4A66-AE6F-8D9BB8DDC6CD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0F0A764B-A682-4001-860D-052185975833}" type="pres">
      <dgm:prSet presAssocID="{A771926B-8C8E-4A66-AE6F-8D9BB8DDC6CD}" presName="connTx" presStyleLbl="parChTrans1D2" presStyleIdx="6" presStyleCnt="8"/>
      <dgm:spPr/>
      <dgm:t>
        <a:bodyPr/>
        <a:lstStyle/>
        <a:p>
          <a:endParaRPr lang="ru-RU"/>
        </a:p>
      </dgm:t>
    </dgm:pt>
    <dgm:pt modelId="{640C40AC-67EF-43F8-BB55-EFFA9979E397}" type="pres">
      <dgm:prSet presAssocID="{3DF4B591-2B53-46D2-A55F-778268CDA338}" presName="root2" presStyleCnt="0"/>
      <dgm:spPr/>
    </dgm:pt>
    <dgm:pt modelId="{B3E2CF66-FD57-4DE5-8DAE-A09A747A9B5B}" type="pres">
      <dgm:prSet presAssocID="{3DF4B591-2B53-46D2-A55F-778268CDA338}" presName="LevelTwoTextNode" presStyleLbl="node2" presStyleIdx="6" presStyleCnt="8" custScaleX="206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A33E4F-9048-4B9E-B8C9-CDAFC3A54539}" type="pres">
      <dgm:prSet presAssocID="{3DF4B591-2B53-46D2-A55F-778268CDA338}" presName="level3hierChild" presStyleCnt="0"/>
      <dgm:spPr/>
    </dgm:pt>
    <dgm:pt modelId="{02DAE29C-8B76-4989-87D1-51724E67FCBD}" type="pres">
      <dgm:prSet presAssocID="{37ED98E0-FC5F-4A54-B0F7-FF2F6EFE535F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6F5C5DF2-273F-42FA-9E8D-FBCEACE40B02}" type="pres">
      <dgm:prSet presAssocID="{37ED98E0-FC5F-4A54-B0F7-FF2F6EFE535F}" presName="connTx" presStyleLbl="parChTrans1D2" presStyleIdx="7" presStyleCnt="8"/>
      <dgm:spPr/>
      <dgm:t>
        <a:bodyPr/>
        <a:lstStyle/>
        <a:p>
          <a:endParaRPr lang="ru-RU"/>
        </a:p>
      </dgm:t>
    </dgm:pt>
    <dgm:pt modelId="{DFFA2256-B5F1-4D83-9790-14689993146E}" type="pres">
      <dgm:prSet presAssocID="{31CC604D-E9BE-4C53-9F8B-B63A1FF2D4A9}" presName="root2" presStyleCnt="0"/>
      <dgm:spPr/>
    </dgm:pt>
    <dgm:pt modelId="{AB08F31B-6055-49D8-BCC6-ECD66ED80E8A}" type="pres">
      <dgm:prSet presAssocID="{31CC604D-E9BE-4C53-9F8B-B63A1FF2D4A9}" presName="LevelTwoTextNode" presStyleLbl="node2" presStyleIdx="7" presStyleCnt="8" custScaleX="206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C04C1-3272-4730-8102-506E35FAAB39}" type="pres">
      <dgm:prSet presAssocID="{31CC604D-E9BE-4C53-9F8B-B63A1FF2D4A9}" presName="level3hierChild" presStyleCnt="0"/>
      <dgm:spPr/>
    </dgm:pt>
  </dgm:ptLst>
  <dgm:cxnLst>
    <dgm:cxn modelId="{EB0B0946-8E50-4108-B606-335DC66276C8}" type="presOf" srcId="{D161C89A-2545-4D6B-87C8-10B65B2D3752}" destId="{4233B4B3-C859-4A70-AB52-AD6F72042F0E}" srcOrd="0" destOrd="0" presId="urn:microsoft.com/office/officeart/2005/8/layout/hierarchy2"/>
    <dgm:cxn modelId="{00644198-3BE8-46A0-8169-BB93F9BC2660}" type="presOf" srcId="{DABD4453-385B-4816-AE55-360A4D31D627}" destId="{EB0B1310-A486-446A-A37E-CCF1449AFD72}" srcOrd="0" destOrd="0" presId="urn:microsoft.com/office/officeart/2005/8/layout/hierarchy2"/>
    <dgm:cxn modelId="{AAC8421B-F75F-4D93-9341-DA8C749C8A14}" srcId="{85462301-BB37-4737-97B7-30E3DC8B9B62}" destId="{E985C2F4-F839-4AA0-AC37-CEF6B8D3D7EA}" srcOrd="2" destOrd="0" parTransId="{343336B5-6058-43F8-81A8-DBBFEB7DD857}" sibTransId="{B03A7AB3-5E25-4316-AA6D-E15302348862}"/>
    <dgm:cxn modelId="{C214CCC5-4028-4B0D-A221-C6AA3DBA6F37}" type="presOf" srcId="{857502E1-2902-4805-A31B-48D477A9F51E}" destId="{01FEB528-E755-4DCD-8E56-441B3A1AE1A8}" srcOrd="0" destOrd="0" presId="urn:microsoft.com/office/officeart/2005/8/layout/hierarchy2"/>
    <dgm:cxn modelId="{AA76AE54-ABDE-47ED-87BD-C698D7AD07B4}" type="presOf" srcId="{E41C0595-AA1A-438F-AB0F-2453E34795ED}" destId="{42CBBFFF-A7A9-41A4-A42F-0198377E3164}" srcOrd="0" destOrd="0" presId="urn:microsoft.com/office/officeart/2005/8/layout/hierarchy2"/>
    <dgm:cxn modelId="{3033D370-CBF2-4E9B-A6D7-0DC92522BC6A}" type="presOf" srcId="{857502E1-2902-4805-A31B-48D477A9F51E}" destId="{DE033218-F21E-47B1-A27D-71BCB488A509}" srcOrd="1" destOrd="0" presId="urn:microsoft.com/office/officeart/2005/8/layout/hierarchy2"/>
    <dgm:cxn modelId="{4E2FF470-1D4A-4277-AA09-C10F02C49888}" type="presOf" srcId="{343336B5-6058-43F8-81A8-DBBFEB7DD857}" destId="{A168BA1F-2080-45FA-B855-ACA3DCCEFC6D}" srcOrd="0" destOrd="0" presId="urn:microsoft.com/office/officeart/2005/8/layout/hierarchy2"/>
    <dgm:cxn modelId="{E3B23E15-4D23-412A-8EA1-CCA9946C65D9}" type="presOf" srcId="{37ED98E0-FC5F-4A54-B0F7-FF2F6EFE535F}" destId="{6F5C5DF2-273F-42FA-9E8D-FBCEACE40B02}" srcOrd="1" destOrd="0" presId="urn:microsoft.com/office/officeart/2005/8/layout/hierarchy2"/>
    <dgm:cxn modelId="{D3EECD2D-C104-465D-B053-E57A64C2BF04}" srcId="{85462301-BB37-4737-97B7-30E3DC8B9B62}" destId="{E41C0595-AA1A-438F-AB0F-2453E34795ED}" srcOrd="1" destOrd="0" parTransId="{857502E1-2902-4805-A31B-48D477A9F51E}" sibTransId="{49606DC1-9247-4B8D-AF9F-F32CAB4EB527}"/>
    <dgm:cxn modelId="{0595787B-EF60-4E13-8384-2247B4F003BB}" type="presOf" srcId="{A771926B-8C8E-4A66-AE6F-8D9BB8DDC6CD}" destId="{0F0A764B-A682-4001-860D-052185975833}" srcOrd="1" destOrd="0" presId="urn:microsoft.com/office/officeart/2005/8/layout/hierarchy2"/>
    <dgm:cxn modelId="{42BB0F0C-4C0E-4C6A-8F9E-071D10EA857D}" srcId="{85462301-BB37-4737-97B7-30E3DC8B9B62}" destId="{8F0F7E49-ECB7-43DB-B52A-60AA520EA849}" srcOrd="4" destOrd="0" parTransId="{E4AE06D0-058D-4C78-9921-3434BD0357C3}" sibTransId="{0F2B8DAB-41DA-4A4D-A8C9-286857A58D20}"/>
    <dgm:cxn modelId="{87BEBCB0-42DC-4DEC-9401-59F8FA02825C}" srcId="{85462301-BB37-4737-97B7-30E3DC8B9B62}" destId="{5E18A097-3BDF-407B-BE91-03B93B2C9B82}" srcOrd="3" destOrd="0" parTransId="{BA9C8134-1341-4142-8780-B335519A9F2A}" sibTransId="{2DE0132F-F6EB-4890-9E30-52DA7ADEC3C6}"/>
    <dgm:cxn modelId="{796CA2C0-5876-4055-9A9D-FF2D22CDC9A1}" type="presOf" srcId="{31CC604D-E9BE-4C53-9F8B-B63A1FF2D4A9}" destId="{AB08F31B-6055-49D8-BCC6-ECD66ED80E8A}" srcOrd="0" destOrd="0" presId="urn:microsoft.com/office/officeart/2005/8/layout/hierarchy2"/>
    <dgm:cxn modelId="{53343FBB-1B58-48FC-9DA5-DAAF50DEE3F6}" type="presOf" srcId="{D161C89A-2545-4D6B-87C8-10B65B2D3752}" destId="{373A0B0E-F8F7-47C7-AD30-884BAF6F6E09}" srcOrd="1" destOrd="0" presId="urn:microsoft.com/office/officeart/2005/8/layout/hierarchy2"/>
    <dgm:cxn modelId="{A7DA8F42-2D75-4B85-BC4D-11F405BA00B4}" type="presOf" srcId="{704D21BC-7752-48A2-8A68-D24864AE85F5}" destId="{ED128374-3870-4033-BAE4-3CAC7117DAEC}" srcOrd="0" destOrd="0" presId="urn:microsoft.com/office/officeart/2005/8/layout/hierarchy2"/>
    <dgm:cxn modelId="{40BBA7C8-9ABE-49B5-AC22-E5440DDBD588}" srcId="{85462301-BB37-4737-97B7-30E3DC8B9B62}" destId="{3DF4B591-2B53-46D2-A55F-778268CDA338}" srcOrd="6" destOrd="0" parTransId="{A771926B-8C8E-4A66-AE6F-8D9BB8DDC6CD}" sibTransId="{286A2457-09E3-4EF4-9D51-136BE5DFC863}"/>
    <dgm:cxn modelId="{3883460F-71E9-49BB-A809-3AC15AE3DB03}" type="presOf" srcId="{BA9C8134-1341-4142-8780-B335519A9F2A}" destId="{DEA106C6-7BC6-48C2-A42B-E9A4F0EA814A}" srcOrd="0" destOrd="0" presId="urn:microsoft.com/office/officeart/2005/8/layout/hierarchy2"/>
    <dgm:cxn modelId="{F67037FB-2FA7-4FFD-9D8E-A2D73F9F4E4F}" srcId="{85462301-BB37-4737-97B7-30E3DC8B9B62}" destId="{704D21BC-7752-48A2-8A68-D24864AE85F5}" srcOrd="0" destOrd="0" parTransId="{32965993-2905-4FD2-BF4E-9A4F7D9A481A}" sibTransId="{6E0E8067-7BEB-4AF0-ABD7-EE48C9A576BD}"/>
    <dgm:cxn modelId="{8DA3BCFC-DF48-4945-8E9B-F8063F6D91AA}" type="presOf" srcId="{3DF4B591-2B53-46D2-A55F-778268CDA338}" destId="{B3E2CF66-FD57-4DE5-8DAE-A09A747A9B5B}" srcOrd="0" destOrd="0" presId="urn:microsoft.com/office/officeart/2005/8/layout/hierarchy2"/>
    <dgm:cxn modelId="{09CB0AC8-EAFA-4B5B-8D8F-22CBE6479829}" type="presOf" srcId="{3304E533-B751-4430-84B4-A38B912A13B8}" destId="{39F48FBC-31ED-4DC7-A6CE-82DDCDB25CA6}" srcOrd="0" destOrd="0" presId="urn:microsoft.com/office/officeart/2005/8/layout/hierarchy2"/>
    <dgm:cxn modelId="{7D14455D-C146-450C-BB77-CC9A2FEDEE70}" type="presOf" srcId="{E4AE06D0-058D-4C78-9921-3434BD0357C3}" destId="{6A177A63-5668-4283-9941-C4EFAD9505C7}" srcOrd="0" destOrd="0" presId="urn:microsoft.com/office/officeart/2005/8/layout/hierarchy2"/>
    <dgm:cxn modelId="{9BE5E380-7C17-4720-B167-9FA5E6D03BF8}" type="presOf" srcId="{8F0F7E49-ECB7-43DB-B52A-60AA520EA849}" destId="{0B0BEDE7-2295-457A-94D6-74327298D930}" srcOrd="0" destOrd="0" presId="urn:microsoft.com/office/officeart/2005/8/layout/hierarchy2"/>
    <dgm:cxn modelId="{BFF0CD44-5769-4205-967F-196E0AB36973}" type="presOf" srcId="{32965993-2905-4FD2-BF4E-9A4F7D9A481A}" destId="{6222B4E9-6304-4A89-98E6-703F817C0D08}" srcOrd="1" destOrd="0" presId="urn:microsoft.com/office/officeart/2005/8/layout/hierarchy2"/>
    <dgm:cxn modelId="{82543BEA-A3B5-42D7-A6CB-B9F2DF94E5D3}" type="presOf" srcId="{32965993-2905-4FD2-BF4E-9A4F7D9A481A}" destId="{C001EF2B-C2FA-447D-89A3-00DFF305226D}" srcOrd="0" destOrd="0" presId="urn:microsoft.com/office/officeart/2005/8/layout/hierarchy2"/>
    <dgm:cxn modelId="{6B49C62C-CD18-4E87-96FB-DA8083F9C2A5}" srcId="{DABD4453-385B-4816-AE55-360A4D31D627}" destId="{85462301-BB37-4737-97B7-30E3DC8B9B62}" srcOrd="0" destOrd="0" parTransId="{29C85FB0-1341-4A08-AC4D-0C4107EB178E}" sibTransId="{D224CF16-5A08-4304-9AA0-07F21C3ADF49}"/>
    <dgm:cxn modelId="{9100E090-F5CC-408F-848B-F4FF4B4DFE0E}" type="presOf" srcId="{5E18A097-3BDF-407B-BE91-03B93B2C9B82}" destId="{364EFD4D-897A-4C70-B38E-1C6E758D0BDD}" srcOrd="0" destOrd="0" presId="urn:microsoft.com/office/officeart/2005/8/layout/hierarchy2"/>
    <dgm:cxn modelId="{88A0CFD7-DF41-4685-9AA0-D9BDE8EC24A8}" type="presOf" srcId="{343336B5-6058-43F8-81A8-DBBFEB7DD857}" destId="{2CF50CAA-3981-4692-A45F-44A024EF91D5}" srcOrd="1" destOrd="0" presId="urn:microsoft.com/office/officeart/2005/8/layout/hierarchy2"/>
    <dgm:cxn modelId="{588B4F87-B636-4C5F-BCB3-33C0F2E667A4}" srcId="{85462301-BB37-4737-97B7-30E3DC8B9B62}" destId="{3304E533-B751-4430-84B4-A38B912A13B8}" srcOrd="5" destOrd="0" parTransId="{D161C89A-2545-4D6B-87C8-10B65B2D3752}" sibTransId="{A9789850-04F8-410E-96C9-360CA70212AB}"/>
    <dgm:cxn modelId="{B57B809D-A93B-4401-BC49-26530E1EC2CB}" type="presOf" srcId="{37ED98E0-FC5F-4A54-B0F7-FF2F6EFE535F}" destId="{02DAE29C-8B76-4989-87D1-51724E67FCBD}" srcOrd="0" destOrd="0" presId="urn:microsoft.com/office/officeart/2005/8/layout/hierarchy2"/>
    <dgm:cxn modelId="{56386C3A-4453-458A-A96F-B8D82074F8AA}" type="presOf" srcId="{85462301-BB37-4737-97B7-30E3DC8B9B62}" destId="{B85C50D0-C426-4208-959D-131B8F91797B}" srcOrd="0" destOrd="0" presId="urn:microsoft.com/office/officeart/2005/8/layout/hierarchy2"/>
    <dgm:cxn modelId="{7AF4D53D-695B-4E80-94E3-21542CC52E2F}" type="presOf" srcId="{E985C2F4-F839-4AA0-AC37-CEF6B8D3D7EA}" destId="{F92146E1-D630-4E32-AA23-265F0F76DE77}" srcOrd="0" destOrd="0" presId="urn:microsoft.com/office/officeart/2005/8/layout/hierarchy2"/>
    <dgm:cxn modelId="{3AC4BD1D-B291-489A-A11D-685AF8CB8ACB}" type="presOf" srcId="{A771926B-8C8E-4A66-AE6F-8D9BB8DDC6CD}" destId="{A603C786-82C8-47C2-B440-4EBA377E12EA}" srcOrd="0" destOrd="0" presId="urn:microsoft.com/office/officeart/2005/8/layout/hierarchy2"/>
    <dgm:cxn modelId="{992FEAD9-8434-49C9-8F19-BAAD6E99BE4A}" type="presOf" srcId="{E4AE06D0-058D-4C78-9921-3434BD0357C3}" destId="{D248AC66-54B5-4495-BCA8-4A58A687598C}" srcOrd="1" destOrd="0" presId="urn:microsoft.com/office/officeart/2005/8/layout/hierarchy2"/>
    <dgm:cxn modelId="{C21E748A-740C-4BBC-9C8A-A032EA3BE08B}" type="presOf" srcId="{BA9C8134-1341-4142-8780-B335519A9F2A}" destId="{C9508C9A-CA3C-4D45-B8E6-B007A27FD5ED}" srcOrd="1" destOrd="0" presId="urn:microsoft.com/office/officeart/2005/8/layout/hierarchy2"/>
    <dgm:cxn modelId="{DDFACC24-F005-4CF9-9731-7D711258C1F6}" srcId="{85462301-BB37-4737-97B7-30E3DC8B9B62}" destId="{31CC604D-E9BE-4C53-9F8B-B63A1FF2D4A9}" srcOrd="7" destOrd="0" parTransId="{37ED98E0-FC5F-4A54-B0F7-FF2F6EFE535F}" sibTransId="{3A59FEDF-C9A5-44F8-A48F-672EBBAAA1AC}"/>
    <dgm:cxn modelId="{35C0FE46-37A9-4785-BFC4-FF9303EF371B}" type="presParOf" srcId="{EB0B1310-A486-446A-A37E-CCF1449AFD72}" destId="{77F90D5E-609D-4885-9F03-7557FCBFDE99}" srcOrd="0" destOrd="0" presId="urn:microsoft.com/office/officeart/2005/8/layout/hierarchy2"/>
    <dgm:cxn modelId="{AE670151-557B-4FDF-B879-7F0E4B3179D3}" type="presParOf" srcId="{77F90D5E-609D-4885-9F03-7557FCBFDE99}" destId="{B85C50D0-C426-4208-959D-131B8F91797B}" srcOrd="0" destOrd="0" presId="urn:microsoft.com/office/officeart/2005/8/layout/hierarchy2"/>
    <dgm:cxn modelId="{88301BC0-3D0C-468B-BFDE-F9D8C2E662B5}" type="presParOf" srcId="{77F90D5E-609D-4885-9F03-7557FCBFDE99}" destId="{6872450E-3D46-401F-B365-4BC070CC8D82}" srcOrd="1" destOrd="0" presId="urn:microsoft.com/office/officeart/2005/8/layout/hierarchy2"/>
    <dgm:cxn modelId="{42785C5A-B29E-429A-AD51-E544FCE61CCB}" type="presParOf" srcId="{6872450E-3D46-401F-B365-4BC070CC8D82}" destId="{C001EF2B-C2FA-447D-89A3-00DFF305226D}" srcOrd="0" destOrd="0" presId="urn:microsoft.com/office/officeart/2005/8/layout/hierarchy2"/>
    <dgm:cxn modelId="{2C5E84CB-CF2E-41E6-81B6-11D53FC1EC35}" type="presParOf" srcId="{C001EF2B-C2FA-447D-89A3-00DFF305226D}" destId="{6222B4E9-6304-4A89-98E6-703F817C0D08}" srcOrd="0" destOrd="0" presId="urn:microsoft.com/office/officeart/2005/8/layout/hierarchy2"/>
    <dgm:cxn modelId="{8DF27DA7-93F8-47E0-B7C9-20F7DB1A04A7}" type="presParOf" srcId="{6872450E-3D46-401F-B365-4BC070CC8D82}" destId="{7972CC24-61BB-4074-BBA7-48F03A3202A6}" srcOrd="1" destOrd="0" presId="urn:microsoft.com/office/officeart/2005/8/layout/hierarchy2"/>
    <dgm:cxn modelId="{0BFD1384-18D7-4346-A2C0-D45AB79F326E}" type="presParOf" srcId="{7972CC24-61BB-4074-BBA7-48F03A3202A6}" destId="{ED128374-3870-4033-BAE4-3CAC7117DAEC}" srcOrd="0" destOrd="0" presId="urn:microsoft.com/office/officeart/2005/8/layout/hierarchy2"/>
    <dgm:cxn modelId="{AC18EED3-4299-431F-B5E1-25D091E6FF06}" type="presParOf" srcId="{7972CC24-61BB-4074-BBA7-48F03A3202A6}" destId="{816C183F-4A06-45C2-8EA5-9049DF5B377C}" srcOrd="1" destOrd="0" presId="urn:microsoft.com/office/officeart/2005/8/layout/hierarchy2"/>
    <dgm:cxn modelId="{5B5E42AB-37B5-4D42-BD04-BCA06A86C42A}" type="presParOf" srcId="{6872450E-3D46-401F-B365-4BC070CC8D82}" destId="{01FEB528-E755-4DCD-8E56-441B3A1AE1A8}" srcOrd="2" destOrd="0" presId="urn:microsoft.com/office/officeart/2005/8/layout/hierarchy2"/>
    <dgm:cxn modelId="{33331BAD-4A1B-4244-8146-99DB0BA5D185}" type="presParOf" srcId="{01FEB528-E755-4DCD-8E56-441B3A1AE1A8}" destId="{DE033218-F21E-47B1-A27D-71BCB488A509}" srcOrd="0" destOrd="0" presId="urn:microsoft.com/office/officeart/2005/8/layout/hierarchy2"/>
    <dgm:cxn modelId="{2BB68196-470A-4391-9F42-4001356A4E06}" type="presParOf" srcId="{6872450E-3D46-401F-B365-4BC070CC8D82}" destId="{95409D67-84B2-43B0-A8A1-6762022C2592}" srcOrd="3" destOrd="0" presId="urn:microsoft.com/office/officeart/2005/8/layout/hierarchy2"/>
    <dgm:cxn modelId="{1954618F-C554-4F77-929B-2EAE9E673638}" type="presParOf" srcId="{95409D67-84B2-43B0-A8A1-6762022C2592}" destId="{42CBBFFF-A7A9-41A4-A42F-0198377E3164}" srcOrd="0" destOrd="0" presId="urn:microsoft.com/office/officeart/2005/8/layout/hierarchy2"/>
    <dgm:cxn modelId="{BFDE5A63-FD9A-47CB-B842-1BC2D141B192}" type="presParOf" srcId="{95409D67-84B2-43B0-A8A1-6762022C2592}" destId="{79383F2B-3F0C-47DC-9544-A0CA6FB98959}" srcOrd="1" destOrd="0" presId="urn:microsoft.com/office/officeart/2005/8/layout/hierarchy2"/>
    <dgm:cxn modelId="{4BEE8AE9-9B87-4940-9C05-1A881DCDB522}" type="presParOf" srcId="{6872450E-3D46-401F-B365-4BC070CC8D82}" destId="{A168BA1F-2080-45FA-B855-ACA3DCCEFC6D}" srcOrd="4" destOrd="0" presId="urn:microsoft.com/office/officeart/2005/8/layout/hierarchy2"/>
    <dgm:cxn modelId="{6B0BF235-097C-49B0-995F-786735518F3B}" type="presParOf" srcId="{A168BA1F-2080-45FA-B855-ACA3DCCEFC6D}" destId="{2CF50CAA-3981-4692-A45F-44A024EF91D5}" srcOrd="0" destOrd="0" presId="urn:microsoft.com/office/officeart/2005/8/layout/hierarchy2"/>
    <dgm:cxn modelId="{817FAB18-8CE0-4054-B2EB-B0F40FFF734D}" type="presParOf" srcId="{6872450E-3D46-401F-B365-4BC070CC8D82}" destId="{E6E0C878-1ECD-4DFE-9FFC-7D37B564AB1C}" srcOrd="5" destOrd="0" presId="urn:microsoft.com/office/officeart/2005/8/layout/hierarchy2"/>
    <dgm:cxn modelId="{3C3B4DA3-81DB-47A3-80AA-6086FF28A637}" type="presParOf" srcId="{E6E0C878-1ECD-4DFE-9FFC-7D37B564AB1C}" destId="{F92146E1-D630-4E32-AA23-265F0F76DE77}" srcOrd="0" destOrd="0" presId="urn:microsoft.com/office/officeart/2005/8/layout/hierarchy2"/>
    <dgm:cxn modelId="{2E92C5C0-9772-41EF-A07D-60ACF5808BB5}" type="presParOf" srcId="{E6E0C878-1ECD-4DFE-9FFC-7D37B564AB1C}" destId="{0793D6D7-0CCD-42C6-9485-04581133D277}" srcOrd="1" destOrd="0" presId="urn:microsoft.com/office/officeart/2005/8/layout/hierarchy2"/>
    <dgm:cxn modelId="{FCB3A4D1-0F9B-4453-9B12-BEF8112B4646}" type="presParOf" srcId="{6872450E-3D46-401F-B365-4BC070CC8D82}" destId="{DEA106C6-7BC6-48C2-A42B-E9A4F0EA814A}" srcOrd="6" destOrd="0" presId="urn:microsoft.com/office/officeart/2005/8/layout/hierarchy2"/>
    <dgm:cxn modelId="{41B8B7E4-9346-432F-82E1-FD6C4AD1FCA7}" type="presParOf" srcId="{DEA106C6-7BC6-48C2-A42B-E9A4F0EA814A}" destId="{C9508C9A-CA3C-4D45-B8E6-B007A27FD5ED}" srcOrd="0" destOrd="0" presId="urn:microsoft.com/office/officeart/2005/8/layout/hierarchy2"/>
    <dgm:cxn modelId="{528FB3FA-5CBC-471A-9139-7221887BDC7A}" type="presParOf" srcId="{6872450E-3D46-401F-B365-4BC070CC8D82}" destId="{4B17A06F-411C-42A5-9FC8-CDBF3ED37EE5}" srcOrd="7" destOrd="0" presId="urn:microsoft.com/office/officeart/2005/8/layout/hierarchy2"/>
    <dgm:cxn modelId="{02419627-7CA3-4688-A1E3-673B32AA76F8}" type="presParOf" srcId="{4B17A06F-411C-42A5-9FC8-CDBF3ED37EE5}" destId="{364EFD4D-897A-4C70-B38E-1C6E758D0BDD}" srcOrd="0" destOrd="0" presId="urn:microsoft.com/office/officeart/2005/8/layout/hierarchy2"/>
    <dgm:cxn modelId="{D5AD17BC-C49E-4EDC-B846-F5A179A2E1F0}" type="presParOf" srcId="{4B17A06F-411C-42A5-9FC8-CDBF3ED37EE5}" destId="{EA7428F2-7A86-4B1E-914C-C8106A616D14}" srcOrd="1" destOrd="0" presId="urn:microsoft.com/office/officeart/2005/8/layout/hierarchy2"/>
    <dgm:cxn modelId="{E96B6154-1EFE-40FF-B00D-97FBA4CB888B}" type="presParOf" srcId="{6872450E-3D46-401F-B365-4BC070CC8D82}" destId="{6A177A63-5668-4283-9941-C4EFAD9505C7}" srcOrd="8" destOrd="0" presId="urn:microsoft.com/office/officeart/2005/8/layout/hierarchy2"/>
    <dgm:cxn modelId="{B93E21F3-CC22-4658-8225-47CEC7E6D37D}" type="presParOf" srcId="{6A177A63-5668-4283-9941-C4EFAD9505C7}" destId="{D248AC66-54B5-4495-BCA8-4A58A687598C}" srcOrd="0" destOrd="0" presId="urn:microsoft.com/office/officeart/2005/8/layout/hierarchy2"/>
    <dgm:cxn modelId="{E13F0E47-4093-45D0-9D9F-F32832043084}" type="presParOf" srcId="{6872450E-3D46-401F-B365-4BC070CC8D82}" destId="{2ECF0F15-D859-498E-A844-CD183871C35B}" srcOrd="9" destOrd="0" presId="urn:microsoft.com/office/officeart/2005/8/layout/hierarchy2"/>
    <dgm:cxn modelId="{669576EA-2A4D-43EF-9A3D-ADDA0FDD7AEE}" type="presParOf" srcId="{2ECF0F15-D859-498E-A844-CD183871C35B}" destId="{0B0BEDE7-2295-457A-94D6-74327298D930}" srcOrd="0" destOrd="0" presId="urn:microsoft.com/office/officeart/2005/8/layout/hierarchy2"/>
    <dgm:cxn modelId="{B4943ED6-078E-46E5-9A89-FD6B3FFF057B}" type="presParOf" srcId="{2ECF0F15-D859-498E-A844-CD183871C35B}" destId="{E388EA52-45AC-455F-B27A-6C48CDCB0569}" srcOrd="1" destOrd="0" presId="urn:microsoft.com/office/officeart/2005/8/layout/hierarchy2"/>
    <dgm:cxn modelId="{A59CF3D8-586F-494F-B83A-A8D9E1F427BC}" type="presParOf" srcId="{6872450E-3D46-401F-B365-4BC070CC8D82}" destId="{4233B4B3-C859-4A70-AB52-AD6F72042F0E}" srcOrd="10" destOrd="0" presId="urn:microsoft.com/office/officeart/2005/8/layout/hierarchy2"/>
    <dgm:cxn modelId="{EA6A9434-8947-4C24-BB54-20CB84FD14B1}" type="presParOf" srcId="{4233B4B3-C859-4A70-AB52-AD6F72042F0E}" destId="{373A0B0E-F8F7-47C7-AD30-884BAF6F6E09}" srcOrd="0" destOrd="0" presId="urn:microsoft.com/office/officeart/2005/8/layout/hierarchy2"/>
    <dgm:cxn modelId="{0A126491-843C-4B18-95CF-01355418F7A7}" type="presParOf" srcId="{6872450E-3D46-401F-B365-4BC070CC8D82}" destId="{8C5976D1-D79E-4ACF-BD70-71987F2CFEED}" srcOrd="11" destOrd="0" presId="urn:microsoft.com/office/officeart/2005/8/layout/hierarchy2"/>
    <dgm:cxn modelId="{C266335D-4E60-4102-8678-D8EC797A4A83}" type="presParOf" srcId="{8C5976D1-D79E-4ACF-BD70-71987F2CFEED}" destId="{39F48FBC-31ED-4DC7-A6CE-82DDCDB25CA6}" srcOrd="0" destOrd="0" presId="urn:microsoft.com/office/officeart/2005/8/layout/hierarchy2"/>
    <dgm:cxn modelId="{8F4E6832-50C1-4EEF-AB90-745F9E757BBB}" type="presParOf" srcId="{8C5976D1-D79E-4ACF-BD70-71987F2CFEED}" destId="{7FE793D7-7048-4B97-B42A-AE2E3637717D}" srcOrd="1" destOrd="0" presId="urn:microsoft.com/office/officeart/2005/8/layout/hierarchy2"/>
    <dgm:cxn modelId="{8B6E9AF5-FD33-45A8-9233-E9A76853937F}" type="presParOf" srcId="{6872450E-3D46-401F-B365-4BC070CC8D82}" destId="{A603C786-82C8-47C2-B440-4EBA377E12EA}" srcOrd="12" destOrd="0" presId="urn:microsoft.com/office/officeart/2005/8/layout/hierarchy2"/>
    <dgm:cxn modelId="{0D7A8A1F-A34E-4F2A-ACF8-58829F998326}" type="presParOf" srcId="{A603C786-82C8-47C2-B440-4EBA377E12EA}" destId="{0F0A764B-A682-4001-860D-052185975833}" srcOrd="0" destOrd="0" presId="urn:microsoft.com/office/officeart/2005/8/layout/hierarchy2"/>
    <dgm:cxn modelId="{5AD41605-A4A0-4031-A914-CA5C6162DF05}" type="presParOf" srcId="{6872450E-3D46-401F-B365-4BC070CC8D82}" destId="{640C40AC-67EF-43F8-BB55-EFFA9979E397}" srcOrd="13" destOrd="0" presId="urn:microsoft.com/office/officeart/2005/8/layout/hierarchy2"/>
    <dgm:cxn modelId="{4CDF741C-C1BD-48C8-AE55-110AE150BFBA}" type="presParOf" srcId="{640C40AC-67EF-43F8-BB55-EFFA9979E397}" destId="{B3E2CF66-FD57-4DE5-8DAE-A09A747A9B5B}" srcOrd="0" destOrd="0" presId="urn:microsoft.com/office/officeart/2005/8/layout/hierarchy2"/>
    <dgm:cxn modelId="{A25D002F-D345-4C13-9FAA-16604A07D8E0}" type="presParOf" srcId="{640C40AC-67EF-43F8-BB55-EFFA9979E397}" destId="{9FA33E4F-9048-4B9E-B8C9-CDAFC3A54539}" srcOrd="1" destOrd="0" presId="urn:microsoft.com/office/officeart/2005/8/layout/hierarchy2"/>
    <dgm:cxn modelId="{B2B8BD4B-C957-4596-A77F-8625624A737B}" type="presParOf" srcId="{6872450E-3D46-401F-B365-4BC070CC8D82}" destId="{02DAE29C-8B76-4989-87D1-51724E67FCBD}" srcOrd="14" destOrd="0" presId="urn:microsoft.com/office/officeart/2005/8/layout/hierarchy2"/>
    <dgm:cxn modelId="{0D72EEAB-8B4D-46BC-918B-329EF7834B2D}" type="presParOf" srcId="{02DAE29C-8B76-4989-87D1-51724E67FCBD}" destId="{6F5C5DF2-273F-42FA-9E8D-FBCEACE40B02}" srcOrd="0" destOrd="0" presId="urn:microsoft.com/office/officeart/2005/8/layout/hierarchy2"/>
    <dgm:cxn modelId="{025CFCEA-9E0D-495C-A141-ADF4EA20B5CC}" type="presParOf" srcId="{6872450E-3D46-401F-B365-4BC070CC8D82}" destId="{DFFA2256-B5F1-4D83-9790-14689993146E}" srcOrd="15" destOrd="0" presId="urn:microsoft.com/office/officeart/2005/8/layout/hierarchy2"/>
    <dgm:cxn modelId="{C2BF2EBD-E36F-4DF3-8A41-26F47C050F08}" type="presParOf" srcId="{DFFA2256-B5F1-4D83-9790-14689993146E}" destId="{AB08F31B-6055-49D8-BCC6-ECD66ED80E8A}" srcOrd="0" destOrd="0" presId="urn:microsoft.com/office/officeart/2005/8/layout/hierarchy2"/>
    <dgm:cxn modelId="{90380A34-AFC8-45DC-BC39-D9C47450527A}" type="presParOf" srcId="{DFFA2256-B5F1-4D83-9790-14689993146E}" destId="{781C04C1-3272-4730-8102-506E35FAAB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D1C890AE-1A1E-47EE-9619-0293C3304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96D72D-36B0-4DF2-A685-4FEF41488CD7}" type="parTrans" cxnId="{1FD39D71-894A-4401-B500-DAEBDB8DE271}">
      <dgm:prSet/>
      <dgm:spPr/>
      <dgm:t>
        <a:bodyPr/>
        <a:lstStyle/>
        <a:p>
          <a:endParaRPr lang="ru-RU"/>
        </a:p>
      </dgm:t>
    </dgm:pt>
    <dgm:pt modelId="{EE58365C-D535-4378-AF4C-954C045DA789}" type="sibTrans" cxnId="{1FD39D71-894A-4401-B500-DAEBDB8DE271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D436F343-BB24-4B85-A331-E74FD75AC30A}" type="pres">
      <dgm:prSet presAssocID="{93FCB457-DD25-4E59-9FAC-A35EAE74B16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6"/>
      <dgm:spPr/>
    </dgm:pt>
    <dgm:pt modelId="{163E828A-19CC-4A91-91CC-3A46591F310B}" type="pres">
      <dgm:prSet presAssocID="{D1C890AE-1A1E-47EE-9619-0293C3304B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AB02-818C-4794-80E9-9DA835461DD6}" type="pres">
      <dgm:prSet presAssocID="{D1C890AE-1A1E-47EE-9619-0293C3304B8D}" presName="accent_3" presStyleCnt="0"/>
      <dgm:spPr/>
    </dgm:pt>
    <dgm:pt modelId="{1ED139EB-6E33-46F7-A573-1D1678DF33B9}" type="pres">
      <dgm:prSet presAssocID="{D1C890AE-1A1E-47EE-9619-0293C3304B8D}" presName="accentRepeatNode" presStyleLbl="solidFgAcc1" presStyleIdx="2" presStyleCnt="6"/>
      <dgm:spPr/>
    </dgm:pt>
    <dgm:pt modelId="{4ACCA5ED-3336-484A-8223-4E0AF88E79DD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C4D9-EF81-4BED-B8BF-0F39162D8207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37E31430-01E4-4A89-A0B1-2518630EB13E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5B61-A226-42CC-A0F4-D4E47AEE0FBF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DF5FDA32-6348-4000-AD39-38B5C7B54113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9BF7-1F4B-4F56-BCC5-FED02D66E6D8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78472C27-1346-46D6-A3DF-7060F52C90B8}" type="presOf" srcId="{DF564EC1-DC2F-4D68-80F4-1E9FDB03C0E6}" destId="{55E2438F-1734-4032-AB68-B0AB513BC9F9}" srcOrd="0" destOrd="0" presId="urn:microsoft.com/office/officeart/2008/layout/VerticalCurvedList"/>
    <dgm:cxn modelId="{F0D32C60-9475-4FFF-AD9E-55D0A368FAA3}" type="presOf" srcId="{D1C890AE-1A1E-47EE-9619-0293C3304B8D}" destId="{163E828A-19CC-4A91-91CC-3A46591F310B}" srcOrd="0" destOrd="0" presId="urn:microsoft.com/office/officeart/2008/layout/VerticalCurvedList"/>
    <dgm:cxn modelId="{1FD39D71-894A-4401-B500-DAEBDB8DE271}" srcId="{DF564EC1-DC2F-4D68-80F4-1E9FDB03C0E6}" destId="{D1C890AE-1A1E-47EE-9619-0293C3304B8D}" srcOrd="2" destOrd="0" parTransId="{7196D72D-36B0-4DF2-A685-4FEF41488CD7}" sibTransId="{EE58365C-D535-4378-AF4C-954C045DA789}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2FB5434B-B49E-4321-A271-9D573B821BA9}" type="presOf" srcId="{6BB6B64E-7754-4C18-9318-6D7EFFF222AE}" destId="{37E31430-01E4-4A89-A0B1-2518630EB13E}" srcOrd="0" destOrd="0" presId="urn:microsoft.com/office/officeart/2008/layout/VerticalCurvedList"/>
    <dgm:cxn modelId="{6F89A50E-6BE2-40F9-A4E5-10A1BCB98CC6}" type="presOf" srcId="{C06A8FA2-D30C-4849-8410-61A806FCA174}" destId="{DF5FDA32-6348-4000-AD39-38B5C7B54113}" srcOrd="0" destOrd="0" presId="urn:microsoft.com/office/officeart/2008/layout/VerticalCurvedList"/>
    <dgm:cxn modelId="{FA05FDC4-0784-4F30-902D-7A07B899BBE3}" type="presOf" srcId="{93FCB457-DD25-4E59-9FAC-A35EAE74B16D}" destId="{D436F343-BB24-4B85-A331-E74FD75AC30A}" srcOrd="0" destOrd="0" presId="urn:microsoft.com/office/officeart/2008/layout/VerticalCurvedList"/>
    <dgm:cxn modelId="{A56AA105-C8E3-446F-B8B4-BC62072E955F}" type="presOf" srcId="{32EE3959-02C6-4186-B821-D688805D6018}" destId="{97421859-61F3-4ADB-BE11-8358541F3E7C}" srcOrd="0" destOrd="0" presId="urn:microsoft.com/office/officeart/2008/layout/VerticalCurvedList"/>
    <dgm:cxn modelId="{A9B399CC-BC87-419A-892A-2DC782EFC3D5}" type="presOf" srcId="{6DFE02BC-B7A0-41C3-9441-B452FE9CF4C9}" destId="{C6F04542-44DA-4678-99FE-CFAACD3CDC99}" srcOrd="0" destOrd="0" presId="urn:microsoft.com/office/officeart/2008/layout/VerticalCurvedList"/>
    <dgm:cxn modelId="{DDB438D0-2D12-4003-A207-D39CB177EFC7}" type="presOf" srcId="{E7234B9D-F176-4FF7-B6A8-49E8FB6EAB26}" destId="{4ACCA5ED-3336-484A-8223-4E0AF88E79DD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4E06A49A-8A5F-4D19-8717-F06096ADC8E1}" type="presParOf" srcId="{55E2438F-1734-4032-AB68-B0AB513BC9F9}" destId="{3C5907F1-F7F6-448C-9D05-D1682FA0F3EE}" srcOrd="0" destOrd="0" presId="urn:microsoft.com/office/officeart/2008/layout/VerticalCurvedList"/>
    <dgm:cxn modelId="{72C1F794-2DED-4DCD-A61A-242DF74EFA12}" type="presParOf" srcId="{3C5907F1-F7F6-448C-9D05-D1682FA0F3EE}" destId="{727611C2-F8D2-4B9C-9EB8-343F66D47BAB}" srcOrd="0" destOrd="0" presId="urn:microsoft.com/office/officeart/2008/layout/VerticalCurvedList"/>
    <dgm:cxn modelId="{DB4A807A-F362-4385-A980-B45D053D3CE3}" type="presParOf" srcId="{727611C2-F8D2-4B9C-9EB8-343F66D47BAB}" destId="{06C4F1D7-FF79-48DC-8943-C6BCD1826C3E}" srcOrd="0" destOrd="0" presId="urn:microsoft.com/office/officeart/2008/layout/VerticalCurvedList"/>
    <dgm:cxn modelId="{764C8761-4459-4D58-BCA8-8916F7F35D5D}" type="presParOf" srcId="{727611C2-F8D2-4B9C-9EB8-343F66D47BAB}" destId="{97421859-61F3-4ADB-BE11-8358541F3E7C}" srcOrd="1" destOrd="0" presId="urn:microsoft.com/office/officeart/2008/layout/VerticalCurvedList"/>
    <dgm:cxn modelId="{977A2913-5729-43F9-A590-9D76CCC52E03}" type="presParOf" srcId="{727611C2-F8D2-4B9C-9EB8-343F66D47BAB}" destId="{10C42C7A-6071-4AB4-AF76-7CA5EAC78C27}" srcOrd="2" destOrd="0" presId="urn:microsoft.com/office/officeart/2008/layout/VerticalCurvedList"/>
    <dgm:cxn modelId="{F35FDEBC-001A-425F-83C2-1C3804490469}" type="presParOf" srcId="{727611C2-F8D2-4B9C-9EB8-343F66D47BAB}" destId="{7AF3F611-FEC9-4215-B204-50663EF68A23}" srcOrd="3" destOrd="0" presId="urn:microsoft.com/office/officeart/2008/layout/VerticalCurvedList"/>
    <dgm:cxn modelId="{0FB8CBC6-C66C-491D-BFCA-36DF81CFB994}" type="presParOf" srcId="{3C5907F1-F7F6-448C-9D05-D1682FA0F3EE}" destId="{C6F04542-44DA-4678-99FE-CFAACD3CDC99}" srcOrd="1" destOrd="0" presId="urn:microsoft.com/office/officeart/2008/layout/VerticalCurvedList"/>
    <dgm:cxn modelId="{FA511C89-57D2-4059-8D9F-C2CF92874F57}" type="presParOf" srcId="{3C5907F1-F7F6-448C-9D05-D1682FA0F3EE}" destId="{ABCDB41F-9EAA-4A35-8889-6D6628439B43}" srcOrd="2" destOrd="0" presId="urn:microsoft.com/office/officeart/2008/layout/VerticalCurvedList"/>
    <dgm:cxn modelId="{C56C493B-0C15-45C5-ABF3-A386D3C94247}" type="presParOf" srcId="{ABCDB41F-9EAA-4A35-8889-6D6628439B43}" destId="{310A5319-B654-4390-B7A4-5AA1288BA988}" srcOrd="0" destOrd="0" presId="urn:microsoft.com/office/officeart/2008/layout/VerticalCurvedList"/>
    <dgm:cxn modelId="{5DB3A942-AA70-49CA-AFE2-07BC7C1D36A6}" type="presParOf" srcId="{3C5907F1-F7F6-448C-9D05-D1682FA0F3EE}" destId="{D436F343-BB24-4B85-A331-E74FD75AC30A}" srcOrd="3" destOrd="0" presId="urn:microsoft.com/office/officeart/2008/layout/VerticalCurvedList"/>
    <dgm:cxn modelId="{A2D5A9A8-D427-478B-A1F9-528761B3A4A4}" type="presParOf" srcId="{3C5907F1-F7F6-448C-9D05-D1682FA0F3EE}" destId="{93E93633-14D8-4FF1-ABE0-774EFCD7A974}" srcOrd="4" destOrd="0" presId="urn:microsoft.com/office/officeart/2008/layout/VerticalCurvedList"/>
    <dgm:cxn modelId="{C71F3288-3375-4D9E-8B94-9C1EB5B23462}" type="presParOf" srcId="{93E93633-14D8-4FF1-ABE0-774EFCD7A974}" destId="{063DA064-BD3C-4A70-87D9-C5776CBBF64C}" srcOrd="0" destOrd="0" presId="urn:microsoft.com/office/officeart/2008/layout/VerticalCurvedList"/>
    <dgm:cxn modelId="{E546CA95-AF5C-445A-B43E-593589D6AD10}" type="presParOf" srcId="{3C5907F1-F7F6-448C-9D05-D1682FA0F3EE}" destId="{163E828A-19CC-4A91-91CC-3A46591F310B}" srcOrd="5" destOrd="0" presId="urn:microsoft.com/office/officeart/2008/layout/VerticalCurvedList"/>
    <dgm:cxn modelId="{277B5213-D712-46CC-AE16-96A85C389EC7}" type="presParOf" srcId="{3C5907F1-F7F6-448C-9D05-D1682FA0F3EE}" destId="{E063AB02-818C-4794-80E9-9DA835461DD6}" srcOrd="6" destOrd="0" presId="urn:microsoft.com/office/officeart/2008/layout/VerticalCurvedList"/>
    <dgm:cxn modelId="{C4D26799-E8A9-430A-8D6E-7DE8164568DE}" type="presParOf" srcId="{E063AB02-818C-4794-80E9-9DA835461DD6}" destId="{1ED139EB-6E33-46F7-A573-1D1678DF33B9}" srcOrd="0" destOrd="0" presId="urn:microsoft.com/office/officeart/2008/layout/VerticalCurvedList"/>
    <dgm:cxn modelId="{39D74BEB-6412-40ED-877D-57B14ED3A454}" type="presParOf" srcId="{3C5907F1-F7F6-448C-9D05-D1682FA0F3EE}" destId="{4ACCA5ED-3336-484A-8223-4E0AF88E79DD}" srcOrd="7" destOrd="0" presId="urn:microsoft.com/office/officeart/2008/layout/VerticalCurvedList"/>
    <dgm:cxn modelId="{7BA474D6-1603-4FBF-AB09-0BA545A40A51}" type="presParOf" srcId="{3C5907F1-F7F6-448C-9D05-D1682FA0F3EE}" destId="{9C62C4D9-EF81-4BED-B8BF-0F39162D8207}" srcOrd="8" destOrd="0" presId="urn:microsoft.com/office/officeart/2008/layout/VerticalCurvedList"/>
    <dgm:cxn modelId="{C4A8096C-9B63-49B9-9132-D9192006648D}" type="presParOf" srcId="{9C62C4D9-EF81-4BED-B8BF-0F39162D8207}" destId="{D862F589-D845-45E5-861C-E157D1EF686B}" srcOrd="0" destOrd="0" presId="urn:microsoft.com/office/officeart/2008/layout/VerticalCurvedList"/>
    <dgm:cxn modelId="{01B53D58-D2A7-4F36-A29E-6B847040BF66}" type="presParOf" srcId="{3C5907F1-F7F6-448C-9D05-D1682FA0F3EE}" destId="{37E31430-01E4-4A89-A0B1-2518630EB13E}" srcOrd="9" destOrd="0" presId="urn:microsoft.com/office/officeart/2008/layout/VerticalCurvedList"/>
    <dgm:cxn modelId="{257BE112-E1EF-4A95-B432-A81B268EC64A}" type="presParOf" srcId="{3C5907F1-F7F6-448C-9D05-D1682FA0F3EE}" destId="{E0885B61-A226-42CC-A0F4-D4E47AEE0FBF}" srcOrd="10" destOrd="0" presId="urn:microsoft.com/office/officeart/2008/layout/VerticalCurvedList"/>
    <dgm:cxn modelId="{2D9E2402-A2FC-436A-ABA3-E524BD4356F9}" type="presParOf" srcId="{E0885B61-A226-42CC-A0F4-D4E47AEE0FBF}" destId="{5F4A9519-6C10-4094-B130-491137196993}" srcOrd="0" destOrd="0" presId="urn:microsoft.com/office/officeart/2008/layout/VerticalCurvedList"/>
    <dgm:cxn modelId="{487E4031-00D5-4A6B-B043-FCF8DBAF5553}" type="presParOf" srcId="{3C5907F1-F7F6-448C-9D05-D1682FA0F3EE}" destId="{DF5FDA32-6348-4000-AD39-38B5C7B54113}" srcOrd="11" destOrd="0" presId="urn:microsoft.com/office/officeart/2008/layout/VerticalCurvedList"/>
    <dgm:cxn modelId="{98097865-BC4C-4193-963E-8C43CF7C1C20}" type="presParOf" srcId="{3C5907F1-F7F6-448C-9D05-D1682FA0F3EE}" destId="{8DCD9BF7-1F4B-4F56-BCC5-FED02D66E6D8}" srcOrd="12" destOrd="0" presId="urn:microsoft.com/office/officeart/2008/layout/VerticalCurvedList"/>
    <dgm:cxn modelId="{9320101E-2E6A-4193-9C66-8A9E265DDD3C}" type="presParOf" srcId="{8DCD9BF7-1F4B-4F56-BCC5-FED02D66E6D8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77174-019C-4B05-A83C-9151E66DF067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6C42D6-778D-46D8-9054-34A1F3AC84E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 smtClean="0">
              <a:effectLst/>
              <a:latin typeface="Cambria" pitchFamily="18" charset="0"/>
              <a:cs typeface="Times New Roman" pitchFamily="18" charset="0"/>
            </a:rPr>
            <a:t>В комплект ЭМ по каждому учебному предмету для ГВЭ в устной форме включены 15 билетов. </a:t>
          </a:r>
          <a:endParaRPr lang="ru-RU" sz="1600" dirty="0">
            <a:latin typeface="Cambria" pitchFamily="18" charset="0"/>
            <a:cs typeface="Times New Roman" pitchFamily="18" charset="0"/>
          </a:endParaRPr>
        </a:p>
      </dgm:t>
    </dgm:pt>
    <dgm:pt modelId="{84C6074D-D9C6-45B5-83B0-E943264EC5A2}" type="parTrans" cxnId="{88854128-6662-43E8-8993-5E17FC362899}">
      <dgm:prSet/>
      <dgm:spPr/>
      <dgm:t>
        <a:bodyPr/>
        <a:lstStyle/>
        <a:p>
          <a:pPr algn="l"/>
          <a:endParaRPr lang="ru-RU" sz="1600">
            <a:latin typeface="Cambria" pitchFamily="18" charset="0"/>
            <a:cs typeface="Times New Roman" pitchFamily="18" charset="0"/>
          </a:endParaRPr>
        </a:p>
      </dgm:t>
    </dgm:pt>
    <dgm:pt modelId="{3A0DC8B7-4273-4156-9E60-70EAFACE5672}" type="sibTrans" cxnId="{88854128-6662-43E8-8993-5E17FC362899}">
      <dgm:prSet/>
      <dgm:spPr/>
      <dgm:t>
        <a:bodyPr/>
        <a:lstStyle/>
        <a:p>
          <a:pPr algn="l"/>
          <a:endParaRPr lang="ru-RU" sz="1600">
            <a:latin typeface="Cambria" pitchFamily="18" charset="0"/>
            <a:cs typeface="Times New Roman" pitchFamily="18" charset="0"/>
          </a:endParaRPr>
        </a:p>
      </dgm:t>
    </dgm:pt>
    <dgm:pt modelId="{90D23E0F-686D-42EA-863E-AD573231B6D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dirty="0" smtClean="0">
              <a:latin typeface="Cambria" pitchFamily="18" charset="0"/>
              <a:cs typeface="Times New Roman" pitchFamily="18" charset="0"/>
            </a:rPr>
            <a:t>Участникам экзамена должна быть предоставлена возможность выбора экзаменационного билета (текст и задания экзаменационных билетов не должны быть известны участнику экзамена в момент выбора экзаменационного билета из предложенных).</a:t>
          </a:r>
          <a:endParaRPr lang="ru-RU" sz="1600" dirty="0">
            <a:latin typeface="Cambria" pitchFamily="18" charset="0"/>
            <a:cs typeface="Times New Roman" pitchFamily="18" charset="0"/>
          </a:endParaRPr>
        </a:p>
      </dgm:t>
    </dgm:pt>
    <dgm:pt modelId="{4B1551FE-CB0F-452D-ABDB-68EC8556D13D}" type="sibTrans" cxnId="{1B89268F-C37F-48DD-9910-429E3F498817}">
      <dgm:prSet/>
      <dgm:spPr/>
      <dgm:t>
        <a:bodyPr/>
        <a:lstStyle/>
        <a:p>
          <a:pPr algn="l"/>
          <a:endParaRPr lang="ru-RU" sz="1600">
            <a:latin typeface="Cambria" pitchFamily="18" charset="0"/>
            <a:cs typeface="Times New Roman" pitchFamily="18" charset="0"/>
          </a:endParaRPr>
        </a:p>
      </dgm:t>
    </dgm:pt>
    <dgm:pt modelId="{EF504581-8780-4C29-9336-125218233188}" type="parTrans" cxnId="{1B89268F-C37F-48DD-9910-429E3F498817}">
      <dgm:prSet/>
      <dgm:spPr/>
      <dgm:t>
        <a:bodyPr/>
        <a:lstStyle/>
        <a:p>
          <a:pPr algn="l"/>
          <a:endParaRPr lang="ru-RU" sz="1600">
            <a:latin typeface="Cambria" pitchFamily="18" charset="0"/>
            <a:cs typeface="Times New Roman" pitchFamily="18" charset="0"/>
          </a:endParaRPr>
        </a:p>
      </dgm:t>
    </dgm:pt>
    <dgm:pt modelId="{212FAA94-7FC3-44C3-BD54-679B050BC18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vert="horz" lIns="36000" tIns="36000" rIns="36000" bIns="36000"/>
        <a:lstStyle/>
        <a:p>
          <a:pPr algn="just"/>
          <a:r>
            <a:rPr lang="ru-RU" sz="1600" dirty="0" smtClean="0">
              <a:latin typeface="Cambria" pitchFamily="18" charset="0"/>
              <a:cs typeface="Times New Roman" pitchFamily="18" charset="0"/>
            </a:rPr>
            <a:t>Все экзаменационные работы ГВЭ в устной форме содержат </a:t>
          </a:r>
          <a:r>
            <a:rPr lang="ru-RU" sz="1600" b="1" dirty="0" smtClean="0">
              <a:latin typeface="Cambria" pitchFamily="18" charset="0"/>
              <a:cs typeface="Times New Roman" pitchFamily="18" charset="0"/>
            </a:rPr>
            <a:t>900-ые номера </a:t>
          </a:r>
          <a:r>
            <a:rPr lang="ru-RU" sz="1600" dirty="0" smtClean="0">
              <a:latin typeface="Cambria" pitchFamily="18" charset="0"/>
              <a:cs typeface="Times New Roman" pitchFamily="18" charset="0"/>
            </a:rPr>
            <a:t>вариантов.</a:t>
          </a:r>
          <a:endParaRPr lang="ru-RU" sz="1600" dirty="0">
            <a:latin typeface="Cambria" pitchFamily="18" charset="0"/>
            <a:cs typeface="Times New Roman" pitchFamily="18" charset="0"/>
          </a:endParaRPr>
        </a:p>
      </dgm:t>
    </dgm:pt>
    <dgm:pt modelId="{D5C400A8-7AA4-4934-96AD-085A01EB6CD2}" type="sibTrans" cxnId="{D819393B-9EC0-468D-843C-3EA924112FE5}">
      <dgm:prSet/>
      <dgm:spPr/>
      <dgm:t>
        <a:bodyPr/>
        <a:lstStyle/>
        <a:p>
          <a:pPr algn="l"/>
          <a:endParaRPr lang="ru-RU" sz="1600">
            <a:latin typeface="Cambria" pitchFamily="18" charset="0"/>
            <a:cs typeface="Times New Roman" pitchFamily="18" charset="0"/>
          </a:endParaRPr>
        </a:p>
      </dgm:t>
    </dgm:pt>
    <dgm:pt modelId="{D5436F8A-96C7-4180-BBDE-45BB5D61C1F0}" type="parTrans" cxnId="{D819393B-9EC0-468D-843C-3EA924112FE5}">
      <dgm:prSet/>
      <dgm:spPr/>
      <dgm:t>
        <a:bodyPr/>
        <a:lstStyle/>
        <a:p>
          <a:pPr algn="l"/>
          <a:endParaRPr lang="ru-RU" sz="1600">
            <a:latin typeface="Cambria" pitchFamily="18" charset="0"/>
            <a:cs typeface="Times New Roman" pitchFamily="18" charset="0"/>
          </a:endParaRPr>
        </a:p>
      </dgm:t>
    </dgm:pt>
    <dgm:pt modelId="{11FA8993-DD41-41B4-98AE-0B723C31F030}" type="pres">
      <dgm:prSet presAssocID="{DD877174-019C-4B05-A83C-9151E66DF0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FA862-A64B-45B3-B27F-3E588297F707}" type="pres">
      <dgm:prSet presAssocID="{212FAA94-7FC3-44C3-BD54-679B050BC182}" presName="parentLin" presStyleCnt="0"/>
      <dgm:spPr/>
      <dgm:t>
        <a:bodyPr/>
        <a:lstStyle/>
        <a:p>
          <a:endParaRPr lang="ru-RU"/>
        </a:p>
      </dgm:t>
    </dgm:pt>
    <dgm:pt modelId="{C52B20E8-EFFD-4CB4-BC60-1079D9E6F24A}" type="pres">
      <dgm:prSet presAssocID="{212FAA94-7FC3-44C3-BD54-679B050BC1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F18C820-AB73-46E1-B3D9-AECEE912FE78}" type="pres">
      <dgm:prSet presAssocID="{212FAA94-7FC3-44C3-BD54-679B050BC1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E066-14E9-4624-8A46-DB9BBB7C0D72}" type="pres">
      <dgm:prSet presAssocID="{212FAA94-7FC3-44C3-BD54-679B050BC182}" presName="negativeSpace" presStyleCnt="0"/>
      <dgm:spPr/>
      <dgm:t>
        <a:bodyPr/>
        <a:lstStyle/>
        <a:p>
          <a:endParaRPr lang="ru-RU"/>
        </a:p>
      </dgm:t>
    </dgm:pt>
    <dgm:pt modelId="{5C7CC6ED-68D1-4CFD-B405-86E4A1DAF096}" type="pres">
      <dgm:prSet presAssocID="{212FAA94-7FC3-44C3-BD54-679B050BC18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583E7-5AC8-48FB-90A5-FC89D4E0E383}" type="pres">
      <dgm:prSet presAssocID="{D5C400A8-7AA4-4934-96AD-085A01EB6CD2}" presName="spaceBetweenRectangles" presStyleCnt="0"/>
      <dgm:spPr/>
      <dgm:t>
        <a:bodyPr/>
        <a:lstStyle/>
        <a:p>
          <a:endParaRPr lang="ru-RU"/>
        </a:p>
      </dgm:t>
    </dgm:pt>
    <dgm:pt modelId="{759B4B2A-5991-429B-9081-2BF549182DE4}" type="pres">
      <dgm:prSet presAssocID="{606C42D6-778D-46D8-9054-34A1F3AC84EC}" presName="parentLin" presStyleCnt="0"/>
      <dgm:spPr/>
      <dgm:t>
        <a:bodyPr/>
        <a:lstStyle/>
        <a:p>
          <a:endParaRPr lang="ru-RU"/>
        </a:p>
      </dgm:t>
    </dgm:pt>
    <dgm:pt modelId="{8608278A-9960-489E-8939-5FCD9B4950DD}" type="pres">
      <dgm:prSet presAssocID="{606C42D6-778D-46D8-9054-34A1F3AC84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CCB8AC-7E21-499D-9C57-AB9017544E73}" type="pres">
      <dgm:prSet presAssocID="{606C42D6-778D-46D8-9054-34A1F3AC84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52192-5416-45EB-9091-BB2C87C01DE0}" type="pres">
      <dgm:prSet presAssocID="{606C42D6-778D-46D8-9054-34A1F3AC84EC}" presName="negativeSpace" presStyleCnt="0"/>
      <dgm:spPr/>
      <dgm:t>
        <a:bodyPr/>
        <a:lstStyle/>
        <a:p>
          <a:endParaRPr lang="ru-RU"/>
        </a:p>
      </dgm:t>
    </dgm:pt>
    <dgm:pt modelId="{CEF0C8FF-1D87-4537-98B6-A8D0EBB903A2}" type="pres">
      <dgm:prSet presAssocID="{606C42D6-778D-46D8-9054-34A1F3AC84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9A9CE-3547-42C8-841F-46C0D8AB4CBC}" type="pres">
      <dgm:prSet presAssocID="{3A0DC8B7-4273-4156-9E60-70EAFACE5672}" presName="spaceBetweenRectangles" presStyleCnt="0"/>
      <dgm:spPr/>
      <dgm:t>
        <a:bodyPr/>
        <a:lstStyle/>
        <a:p>
          <a:endParaRPr lang="ru-RU"/>
        </a:p>
      </dgm:t>
    </dgm:pt>
    <dgm:pt modelId="{9051200C-7A00-42E2-996F-F76CAC75BD81}" type="pres">
      <dgm:prSet presAssocID="{90D23E0F-686D-42EA-863E-AD573231B6D9}" presName="parentLin" presStyleCnt="0"/>
      <dgm:spPr/>
      <dgm:t>
        <a:bodyPr/>
        <a:lstStyle/>
        <a:p>
          <a:endParaRPr lang="ru-RU"/>
        </a:p>
      </dgm:t>
    </dgm:pt>
    <dgm:pt modelId="{1A6003EC-3507-473F-AF70-3E0C54C75B54}" type="pres">
      <dgm:prSet presAssocID="{90D23E0F-686D-42EA-863E-AD573231B6D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F3A783B-2DC3-4BB8-B8FE-D96A68CBB4EA}" type="pres">
      <dgm:prSet presAssocID="{90D23E0F-686D-42EA-863E-AD573231B6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D585-45CE-4168-A64A-4AC4CEFF7F94}" type="pres">
      <dgm:prSet presAssocID="{90D23E0F-686D-42EA-863E-AD573231B6D9}" presName="negativeSpace" presStyleCnt="0"/>
      <dgm:spPr/>
      <dgm:t>
        <a:bodyPr/>
        <a:lstStyle/>
        <a:p>
          <a:endParaRPr lang="ru-RU"/>
        </a:p>
      </dgm:t>
    </dgm:pt>
    <dgm:pt modelId="{9E1414A8-A774-4AAD-8506-9B05ACCE06CD}" type="pres">
      <dgm:prSet presAssocID="{90D23E0F-686D-42EA-863E-AD573231B6D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3FEFD-EEA3-4E17-8BE9-1D6B0C520447}" type="presOf" srcId="{606C42D6-778D-46D8-9054-34A1F3AC84EC}" destId="{9ACCB8AC-7E21-499D-9C57-AB9017544E73}" srcOrd="1" destOrd="0" presId="urn:microsoft.com/office/officeart/2005/8/layout/list1"/>
    <dgm:cxn modelId="{DA46CB20-EBD4-40B2-AE4B-E5E9523D92A3}" type="presOf" srcId="{212FAA94-7FC3-44C3-BD54-679B050BC182}" destId="{7F18C820-AB73-46E1-B3D9-AECEE912FE78}" srcOrd="1" destOrd="0" presId="urn:microsoft.com/office/officeart/2005/8/layout/list1"/>
    <dgm:cxn modelId="{1B89268F-C37F-48DD-9910-429E3F498817}" srcId="{DD877174-019C-4B05-A83C-9151E66DF067}" destId="{90D23E0F-686D-42EA-863E-AD573231B6D9}" srcOrd="2" destOrd="0" parTransId="{EF504581-8780-4C29-9336-125218233188}" sibTransId="{4B1551FE-CB0F-452D-ABDB-68EC8556D13D}"/>
    <dgm:cxn modelId="{5D45DE72-C890-4340-89FB-5E11BD709FDC}" type="presOf" srcId="{90D23E0F-686D-42EA-863E-AD573231B6D9}" destId="{9F3A783B-2DC3-4BB8-B8FE-D96A68CBB4EA}" srcOrd="1" destOrd="0" presId="urn:microsoft.com/office/officeart/2005/8/layout/list1"/>
    <dgm:cxn modelId="{D56F4B0F-4674-4AA1-B957-257507962A14}" type="presOf" srcId="{606C42D6-778D-46D8-9054-34A1F3AC84EC}" destId="{8608278A-9960-489E-8939-5FCD9B4950DD}" srcOrd="0" destOrd="0" presId="urn:microsoft.com/office/officeart/2005/8/layout/list1"/>
    <dgm:cxn modelId="{40BDFFF7-062B-43B5-83AF-43E83DE1A5A8}" type="presOf" srcId="{90D23E0F-686D-42EA-863E-AD573231B6D9}" destId="{1A6003EC-3507-473F-AF70-3E0C54C75B54}" srcOrd="0" destOrd="0" presId="urn:microsoft.com/office/officeart/2005/8/layout/list1"/>
    <dgm:cxn modelId="{1F100764-2947-4E7B-B43E-995AEB81BD0D}" type="presOf" srcId="{DD877174-019C-4B05-A83C-9151E66DF067}" destId="{11FA8993-DD41-41B4-98AE-0B723C31F030}" srcOrd="0" destOrd="0" presId="urn:microsoft.com/office/officeart/2005/8/layout/list1"/>
    <dgm:cxn modelId="{D819393B-9EC0-468D-843C-3EA924112FE5}" srcId="{DD877174-019C-4B05-A83C-9151E66DF067}" destId="{212FAA94-7FC3-44C3-BD54-679B050BC182}" srcOrd="0" destOrd="0" parTransId="{D5436F8A-96C7-4180-BBDE-45BB5D61C1F0}" sibTransId="{D5C400A8-7AA4-4934-96AD-085A01EB6CD2}"/>
    <dgm:cxn modelId="{88854128-6662-43E8-8993-5E17FC362899}" srcId="{DD877174-019C-4B05-A83C-9151E66DF067}" destId="{606C42D6-778D-46D8-9054-34A1F3AC84EC}" srcOrd="1" destOrd="0" parTransId="{84C6074D-D9C6-45B5-83B0-E943264EC5A2}" sibTransId="{3A0DC8B7-4273-4156-9E60-70EAFACE5672}"/>
    <dgm:cxn modelId="{3A0D6D46-A08C-4E3C-8CA3-E2F8FC279361}" type="presOf" srcId="{212FAA94-7FC3-44C3-BD54-679B050BC182}" destId="{C52B20E8-EFFD-4CB4-BC60-1079D9E6F24A}" srcOrd="0" destOrd="0" presId="urn:microsoft.com/office/officeart/2005/8/layout/list1"/>
    <dgm:cxn modelId="{E62B3079-B13A-4E58-ADEB-E6C9A1D3741C}" type="presParOf" srcId="{11FA8993-DD41-41B4-98AE-0B723C31F030}" destId="{A4BFA862-A64B-45B3-B27F-3E588297F707}" srcOrd="0" destOrd="0" presId="urn:microsoft.com/office/officeart/2005/8/layout/list1"/>
    <dgm:cxn modelId="{5E71C41F-7BC0-4436-8096-CC721976D386}" type="presParOf" srcId="{A4BFA862-A64B-45B3-B27F-3E588297F707}" destId="{C52B20E8-EFFD-4CB4-BC60-1079D9E6F24A}" srcOrd="0" destOrd="0" presId="urn:microsoft.com/office/officeart/2005/8/layout/list1"/>
    <dgm:cxn modelId="{D763C8B9-68F9-49E0-B801-961D5560F165}" type="presParOf" srcId="{A4BFA862-A64B-45B3-B27F-3E588297F707}" destId="{7F18C820-AB73-46E1-B3D9-AECEE912FE78}" srcOrd="1" destOrd="0" presId="urn:microsoft.com/office/officeart/2005/8/layout/list1"/>
    <dgm:cxn modelId="{7CE8463D-C593-4859-B7E0-10B3B1D535CB}" type="presParOf" srcId="{11FA8993-DD41-41B4-98AE-0B723C31F030}" destId="{D239E066-14E9-4624-8A46-DB9BBB7C0D72}" srcOrd="1" destOrd="0" presId="urn:microsoft.com/office/officeart/2005/8/layout/list1"/>
    <dgm:cxn modelId="{34B0087A-66EE-4A94-B53B-1CB67439EF2F}" type="presParOf" srcId="{11FA8993-DD41-41B4-98AE-0B723C31F030}" destId="{5C7CC6ED-68D1-4CFD-B405-86E4A1DAF096}" srcOrd="2" destOrd="0" presId="urn:microsoft.com/office/officeart/2005/8/layout/list1"/>
    <dgm:cxn modelId="{2DDC836D-6F5C-4677-AAC1-66B1E75FE6BF}" type="presParOf" srcId="{11FA8993-DD41-41B4-98AE-0B723C31F030}" destId="{673583E7-5AC8-48FB-90A5-FC89D4E0E383}" srcOrd="3" destOrd="0" presId="urn:microsoft.com/office/officeart/2005/8/layout/list1"/>
    <dgm:cxn modelId="{BC833327-5907-4263-87C1-78F8F295A7E8}" type="presParOf" srcId="{11FA8993-DD41-41B4-98AE-0B723C31F030}" destId="{759B4B2A-5991-429B-9081-2BF549182DE4}" srcOrd="4" destOrd="0" presId="urn:microsoft.com/office/officeart/2005/8/layout/list1"/>
    <dgm:cxn modelId="{998A2C41-A52D-4C9B-BEF3-8FCD6EDCD1A0}" type="presParOf" srcId="{759B4B2A-5991-429B-9081-2BF549182DE4}" destId="{8608278A-9960-489E-8939-5FCD9B4950DD}" srcOrd="0" destOrd="0" presId="urn:microsoft.com/office/officeart/2005/8/layout/list1"/>
    <dgm:cxn modelId="{9EC5E8D1-0DE9-4FFF-9572-426F75013B34}" type="presParOf" srcId="{759B4B2A-5991-429B-9081-2BF549182DE4}" destId="{9ACCB8AC-7E21-499D-9C57-AB9017544E73}" srcOrd="1" destOrd="0" presId="urn:microsoft.com/office/officeart/2005/8/layout/list1"/>
    <dgm:cxn modelId="{B344998E-B3D9-4141-B94A-35ACB94DE960}" type="presParOf" srcId="{11FA8993-DD41-41B4-98AE-0B723C31F030}" destId="{72C52192-5416-45EB-9091-BB2C87C01DE0}" srcOrd="5" destOrd="0" presId="urn:microsoft.com/office/officeart/2005/8/layout/list1"/>
    <dgm:cxn modelId="{0DB342F0-61B6-4B9F-BBA2-8B4071F9755D}" type="presParOf" srcId="{11FA8993-DD41-41B4-98AE-0B723C31F030}" destId="{CEF0C8FF-1D87-4537-98B6-A8D0EBB903A2}" srcOrd="6" destOrd="0" presId="urn:microsoft.com/office/officeart/2005/8/layout/list1"/>
    <dgm:cxn modelId="{3833F125-2EA6-44BF-A013-08993A45551C}" type="presParOf" srcId="{11FA8993-DD41-41B4-98AE-0B723C31F030}" destId="{E6D9A9CE-3547-42C8-841F-46C0D8AB4CBC}" srcOrd="7" destOrd="0" presId="urn:microsoft.com/office/officeart/2005/8/layout/list1"/>
    <dgm:cxn modelId="{6340E60E-E0A6-4DE9-A829-CF2970BF46AD}" type="presParOf" srcId="{11FA8993-DD41-41B4-98AE-0B723C31F030}" destId="{9051200C-7A00-42E2-996F-F76CAC75BD81}" srcOrd="8" destOrd="0" presId="urn:microsoft.com/office/officeart/2005/8/layout/list1"/>
    <dgm:cxn modelId="{900C8426-10D0-448D-8E91-05FEC3228690}" type="presParOf" srcId="{9051200C-7A00-42E2-996F-F76CAC75BD81}" destId="{1A6003EC-3507-473F-AF70-3E0C54C75B54}" srcOrd="0" destOrd="0" presId="urn:microsoft.com/office/officeart/2005/8/layout/list1"/>
    <dgm:cxn modelId="{279F7B50-E4C0-4DB9-90B3-74CA495AABF9}" type="presParOf" srcId="{9051200C-7A00-42E2-996F-F76CAC75BD81}" destId="{9F3A783B-2DC3-4BB8-B8FE-D96A68CBB4EA}" srcOrd="1" destOrd="0" presId="urn:microsoft.com/office/officeart/2005/8/layout/list1"/>
    <dgm:cxn modelId="{D4C5D649-0716-473C-B871-A1955E700E5B}" type="presParOf" srcId="{11FA8993-DD41-41B4-98AE-0B723C31F030}" destId="{E353D585-45CE-4168-A64A-4AC4CEFF7F94}" srcOrd="9" destOrd="0" presId="urn:microsoft.com/office/officeart/2005/8/layout/list1"/>
    <dgm:cxn modelId="{F661FAF0-5147-4437-96C8-EDD2444FFCE9}" type="presParOf" srcId="{11FA8993-DD41-41B4-98AE-0B723C31F030}" destId="{9E1414A8-A774-4AAD-8506-9B05ACCE06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D1C890AE-1A1E-47EE-9619-0293C3304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96D72D-36B0-4DF2-A685-4FEF41488CD7}" type="parTrans" cxnId="{1FD39D71-894A-4401-B500-DAEBDB8DE271}">
      <dgm:prSet/>
      <dgm:spPr/>
      <dgm:t>
        <a:bodyPr/>
        <a:lstStyle/>
        <a:p>
          <a:endParaRPr lang="ru-RU"/>
        </a:p>
      </dgm:t>
    </dgm:pt>
    <dgm:pt modelId="{EE58365C-D535-4378-AF4C-954C045DA789}" type="sibTrans" cxnId="{1FD39D71-894A-4401-B500-DAEBDB8DE271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D436F343-BB24-4B85-A331-E74FD75AC30A}" type="pres">
      <dgm:prSet presAssocID="{93FCB457-DD25-4E59-9FAC-A35EAE74B16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6"/>
      <dgm:spPr/>
    </dgm:pt>
    <dgm:pt modelId="{163E828A-19CC-4A91-91CC-3A46591F310B}" type="pres">
      <dgm:prSet presAssocID="{D1C890AE-1A1E-47EE-9619-0293C3304B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AB02-818C-4794-80E9-9DA835461DD6}" type="pres">
      <dgm:prSet presAssocID="{D1C890AE-1A1E-47EE-9619-0293C3304B8D}" presName="accent_3" presStyleCnt="0"/>
      <dgm:spPr/>
    </dgm:pt>
    <dgm:pt modelId="{1ED139EB-6E33-46F7-A573-1D1678DF33B9}" type="pres">
      <dgm:prSet presAssocID="{D1C890AE-1A1E-47EE-9619-0293C3304B8D}" presName="accentRepeatNode" presStyleLbl="solidFgAcc1" presStyleIdx="2" presStyleCnt="6"/>
      <dgm:spPr/>
    </dgm:pt>
    <dgm:pt modelId="{4ACCA5ED-3336-484A-8223-4E0AF88E79DD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C4D9-EF81-4BED-B8BF-0F39162D8207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37E31430-01E4-4A89-A0B1-2518630EB13E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5B61-A226-42CC-A0F4-D4E47AEE0FBF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DF5FDA32-6348-4000-AD39-38B5C7B54113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9BF7-1F4B-4F56-BCC5-FED02D66E6D8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1FD39D71-894A-4401-B500-DAEBDB8DE271}" srcId="{DF564EC1-DC2F-4D68-80F4-1E9FDB03C0E6}" destId="{D1C890AE-1A1E-47EE-9619-0293C3304B8D}" srcOrd="2" destOrd="0" parTransId="{7196D72D-36B0-4DF2-A685-4FEF41488CD7}" sibTransId="{EE58365C-D535-4378-AF4C-954C045DA789}"/>
    <dgm:cxn modelId="{B197C159-D76B-4501-BD2F-A9F2555A729E}" type="presOf" srcId="{D1C890AE-1A1E-47EE-9619-0293C3304B8D}" destId="{163E828A-19CC-4A91-91CC-3A46591F310B}" srcOrd="0" destOrd="0" presId="urn:microsoft.com/office/officeart/2008/layout/VerticalCurvedList"/>
    <dgm:cxn modelId="{86F10E3B-6129-411B-A68D-E23BC884928B}" type="presOf" srcId="{C06A8FA2-D30C-4849-8410-61A806FCA174}" destId="{DF5FDA32-6348-4000-AD39-38B5C7B54113}" srcOrd="0" destOrd="0" presId="urn:microsoft.com/office/officeart/2008/layout/VerticalCurvedList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BAC6B148-0EAA-4744-8D6D-50D193268E7D}" type="presOf" srcId="{E7234B9D-F176-4FF7-B6A8-49E8FB6EAB26}" destId="{4ACCA5ED-3336-484A-8223-4E0AF88E79DD}" srcOrd="0" destOrd="0" presId="urn:microsoft.com/office/officeart/2008/layout/VerticalCurvedList"/>
    <dgm:cxn modelId="{179617A2-1C44-45D2-8565-F6B863BEFC68}" type="presOf" srcId="{32EE3959-02C6-4186-B821-D688805D6018}" destId="{97421859-61F3-4ADB-BE11-8358541F3E7C}" srcOrd="0" destOrd="0" presId="urn:microsoft.com/office/officeart/2008/layout/VerticalCurvedList"/>
    <dgm:cxn modelId="{40F77CB0-23A8-4560-90A2-B2517A0430FA}" type="presOf" srcId="{6BB6B64E-7754-4C18-9318-6D7EFFF222AE}" destId="{37E31430-01E4-4A89-A0B1-2518630EB13E}" srcOrd="0" destOrd="0" presId="urn:microsoft.com/office/officeart/2008/layout/VerticalCurvedList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81B3D04E-FEC5-44BA-993F-F4AA66FDA0D5}" type="presOf" srcId="{DF564EC1-DC2F-4D68-80F4-1E9FDB03C0E6}" destId="{55E2438F-1734-4032-AB68-B0AB513BC9F9}" srcOrd="0" destOrd="0" presId="urn:microsoft.com/office/officeart/2008/layout/VerticalCurvedList"/>
    <dgm:cxn modelId="{0C39F910-560B-477D-B752-205E699F5518}" type="presOf" srcId="{6DFE02BC-B7A0-41C3-9441-B452FE9CF4C9}" destId="{C6F04542-44DA-4678-99FE-CFAACD3CDC99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0C4B1534-3B76-4FB3-802A-9A5A184B5D90}" type="presOf" srcId="{93FCB457-DD25-4E59-9FAC-A35EAE74B16D}" destId="{D436F343-BB24-4B85-A331-E74FD75AC30A}" srcOrd="0" destOrd="0" presId="urn:microsoft.com/office/officeart/2008/layout/VerticalCurvedList"/>
    <dgm:cxn modelId="{E7D72295-2F35-4CEB-86F7-99F77017108E}" type="presParOf" srcId="{55E2438F-1734-4032-AB68-B0AB513BC9F9}" destId="{3C5907F1-F7F6-448C-9D05-D1682FA0F3EE}" srcOrd="0" destOrd="0" presId="urn:microsoft.com/office/officeart/2008/layout/VerticalCurvedList"/>
    <dgm:cxn modelId="{F01B8347-3712-49F5-B4D7-45271C7A125C}" type="presParOf" srcId="{3C5907F1-F7F6-448C-9D05-D1682FA0F3EE}" destId="{727611C2-F8D2-4B9C-9EB8-343F66D47BAB}" srcOrd="0" destOrd="0" presId="urn:microsoft.com/office/officeart/2008/layout/VerticalCurvedList"/>
    <dgm:cxn modelId="{0D0D9028-AE55-49E2-A2FE-51B97F918FDA}" type="presParOf" srcId="{727611C2-F8D2-4B9C-9EB8-343F66D47BAB}" destId="{06C4F1D7-FF79-48DC-8943-C6BCD1826C3E}" srcOrd="0" destOrd="0" presId="urn:microsoft.com/office/officeart/2008/layout/VerticalCurvedList"/>
    <dgm:cxn modelId="{75D49CD4-CBC3-4D6A-B1C0-D33AAF966F62}" type="presParOf" srcId="{727611C2-F8D2-4B9C-9EB8-343F66D47BAB}" destId="{97421859-61F3-4ADB-BE11-8358541F3E7C}" srcOrd="1" destOrd="0" presId="urn:microsoft.com/office/officeart/2008/layout/VerticalCurvedList"/>
    <dgm:cxn modelId="{67F14638-03A8-43AB-A910-9D0DD8630B97}" type="presParOf" srcId="{727611C2-F8D2-4B9C-9EB8-343F66D47BAB}" destId="{10C42C7A-6071-4AB4-AF76-7CA5EAC78C27}" srcOrd="2" destOrd="0" presId="urn:microsoft.com/office/officeart/2008/layout/VerticalCurvedList"/>
    <dgm:cxn modelId="{7A7CEFB5-143D-4C65-8F76-840B14D219E7}" type="presParOf" srcId="{727611C2-F8D2-4B9C-9EB8-343F66D47BAB}" destId="{7AF3F611-FEC9-4215-B204-50663EF68A23}" srcOrd="3" destOrd="0" presId="urn:microsoft.com/office/officeart/2008/layout/VerticalCurvedList"/>
    <dgm:cxn modelId="{ECFFEBF5-F687-4C86-93BD-3081E9B2842D}" type="presParOf" srcId="{3C5907F1-F7F6-448C-9D05-D1682FA0F3EE}" destId="{C6F04542-44DA-4678-99FE-CFAACD3CDC99}" srcOrd="1" destOrd="0" presId="urn:microsoft.com/office/officeart/2008/layout/VerticalCurvedList"/>
    <dgm:cxn modelId="{E1E5ECE7-EE78-4ECF-AEDC-60D68B186F41}" type="presParOf" srcId="{3C5907F1-F7F6-448C-9D05-D1682FA0F3EE}" destId="{ABCDB41F-9EAA-4A35-8889-6D6628439B43}" srcOrd="2" destOrd="0" presId="urn:microsoft.com/office/officeart/2008/layout/VerticalCurvedList"/>
    <dgm:cxn modelId="{44F32638-3B7E-4F63-9BED-7BDAB90A61B2}" type="presParOf" srcId="{ABCDB41F-9EAA-4A35-8889-6D6628439B43}" destId="{310A5319-B654-4390-B7A4-5AA1288BA988}" srcOrd="0" destOrd="0" presId="urn:microsoft.com/office/officeart/2008/layout/VerticalCurvedList"/>
    <dgm:cxn modelId="{3127A534-4525-4817-8BCF-5658A414ECB6}" type="presParOf" srcId="{3C5907F1-F7F6-448C-9D05-D1682FA0F3EE}" destId="{D436F343-BB24-4B85-A331-E74FD75AC30A}" srcOrd="3" destOrd="0" presId="urn:microsoft.com/office/officeart/2008/layout/VerticalCurvedList"/>
    <dgm:cxn modelId="{07C51A5A-8149-4419-8C00-4A1BE6BC9C31}" type="presParOf" srcId="{3C5907F1-F7F6-448C-9D05-D1682FA0F3EE}" destId="{93E93633-14D8-4FF1-ABE0-774EFCD7A974}" srcOrd="4" destOrd="0" presId="urn:microsoft.com/office/officeart/2008/layout/VerticalCurvedList"/>
    <dgm:cxn modelId="{3D5942D2-931B-4A45-8D83-31F9E29A3193}" type="presParOf" srcId="{93E93633-14D8-4FF1-ABE0-774EFCD7A974}" destId="{063DA064-BD3C-4A70-87D9-C5776CBBF64C}" srcOrd="0" destOrd="0" presId="urn:microsoft.com/office/officeart/2008/layout/VerticalCurvedList"/>
    <dgm:cxn modelId="{ACB1F4CD-800D-451B-9F48-C2BF32CD66D2}" type="presParOf" srcId="{3C5907F1-F7F6-448C-9D05-D1682FA0F3EE}" destId="{163E828A-19CC-4A91-91CC-3A46591F310B}" srcOrd="5" destOrd="0" presId="urn:microsoft.com/office/officeart/2008/layout/VerticalCurvedList"/>
    <dgm:cxn modelId="{CF21A585-5E39-4A36-8A53-2CA201D00894}" type="presParOf" srcId="{3C5907F1-F7F6-448C-9D05-D1682FA0F3EE}" destId="{E063AB02-818C-4794-80E9-9DA835461DD6}" srcOrd="6" destOrd="0" presId="urn:microsoft.com/office/officeart/2008/layout/VerticalCurvedList"/>
    <dgm:cxn modelId="{BA040193-7075-4EA4-A95D-DE607BCDA06D}" type="presParOf" srcId="{E063AB02-818C-4794-80E9-9DA835461DD6}" destId="{1ED139EB-6E33-46F7-A573-1D1678DF33B9}" srcOrd="0" destOrd="0" presId="urn:microsoft.com/office/officeart/2008/layout/VerticalCurvedList"/>
    <dgm:cxn modelId="{F616B139-3EF0-4866-88D9-D03D43D753D8}" type="presParOf" srcId="{3C5907F1-F7F6-448C-9D05-D1682FA0F3EE}" destId="{4ACCA5ED-3336-484A-8223-4E0AF88E79DD}" srcOrd="7" destOrd="0" presId="urn:microsoft.com/office/officeart/2008/layout/VerticalCurvedList"/>
    <dgm:cxn modelId="{CA0FAC5E-3D05-43EE-AAA7-CBEFD58A5393}" type="presParOf" srcId="{3C5907F1-F7F6-448C-9D05-D1682FA0F3EE}" destId="{9C62C4D9-EF81-4BED-B8BF-0F39162D8207}" srcOrd="8" destOrd="0" presId="urn:microsoft.com/office/officeart/2008/layout/VerticalCurvedList"/>
    <dgm:cxn modelId="{D5ADAB05-F5E6-4172-8D09-D38563A7778C}" type="presParOf" srcId="{9C62C4D9-EF81-4BED-B8BF-0F39162D8207}" destId="{D862F589-D845-45E5-861C-E157D1EF686B}" srcOrd="0" destOrd="0" presId="urn:microsoft.com/office/officeart/2008/layout/VerticalCurvedList"/>
    <dgm:cxn modelId="{2C89DE2D-EA72-4441-B86D-FA86BFBECBD6}" type="presParOf" srcId="{3C5907F1-F7F6-448C-9D05-D1682FA0F3EE}" destId="{37E31430-01E4-4A89-A0B1-2518630EB13E}" srcOrd="9" destOrd="0" presId="urn:microsoft.com/office/officeart/2008/layout/VerticalCurvedList"/>
    <dgm:cxn modelId="{35BDFDD5-449F-4672-B47F-33F75FD06361}" type="presParOf" srcId="{3C5907F1-F7F6-448C-9D05-D1682FA0F3EE}" destId="{E0885B61-A226-42CC-A0F4-D4E47AEE0FBF}" srcOrd="10" destOrd="0" presId="urn:microsoft.com/office/officeart/2008/layout/VerticalCurvedList"/>
    <dgm:cxn modelId="{EC7923FE-FB88-43BB-BA67-9E4A59545CE5}" type="presParOf" srcId="{E0885B61-A226-42CC-A0F4-D4E47AEE0FBF}" destId="{5F4A9519-6C10-4094-B130-491137196993}" srcOrd="0" destOrd="0" presId="urn:microsoft.com/office/officeart/2008/layout/VerticalCurvedList"/>
    <dgm:cxn modelId="{0043538D-981A-4266-98F7-03D5EA4F8A54}" type="presParOf" srcId="{3C5907F1-F7F6-448C-9D05-D1682FA0F3EE}" destId="{DF5FDA32-6348-4000-AD39-38B5C7B54113}" srcOrd="11" destOrd="0" presId="urn:microsoft.com/office/officeart/2008/layout/VerticalCurvedList"/>
    <dgm:cxn modelId="{E3A860E5-D122-4D65-A118-06D67C722E5D}" type="presParOf" srcId="{3C5907F1-F7F6-448C-9D05-D1682FA0F3EE}" destId="{8DCD9BF7-1F4B-4F56-BCC5-FED02D66E6D8}" srcOrd="12" destOrd="0" presId="urn:microsoft.com/office/officeart/2008/layout/VerticalCurvedList"/>
    <dgm:cxn modelId="{5A6AE340-0E75-40C5-80A8-B8705F9DC13C}" type="presParOf" srcId="{8DCD9BF7-1F4B-4F56-BCC5-FED02D66E6D8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564EC1-DC2F-4D68-80F4-1E9FDB03C0E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DFE02BC-B7A0-41C3-9441-B452FE9CF4C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5865D83-A48D-4D8B-B633-349A1C8B05A5}" type="parTrans" cxnId="{691579A0-F860-436D-925E-E42019B692A4}">
      <dgm:prSet/>
      <dgm:spPr/>
      <dgm:t>
        <a:bodyPr/>
        <a:lstStyle/>
        <a:p>
          <a:endParaRPr lang="ru-RU" dirty="0"/>
        </a:p>
      </dgm:t>
    </dgm:pt>
    <dgm:pt modelId="{32EE3959-02C6-4186-B821-D688805D6018}" type="sibTrans" cxnId="{691579A0-F860-436D-925E-E42019B692A4}">
      <dgm:prSet/>
      <dgm:spPr/>
      <dgm:t>
        <a:bodyPr/>
        <a:lstStyle/>
        <a:p>
          <a:endParaRPr lang="ru-RU" dirty="0"/>
        </a:p>
      </dgm:t>
    </dgm:pt>
    <dgm:pt modelId="{93FCB457-DD25-4E59-9FAC-A35EAE74B1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B2133D1-4F0C-4742-9E9E-1DFC611E661B}" type="parTrans" cxnId="{189C318D-2052-42F5-A803-FFEC99CB061D}">
      <dgm:prSet/>
      <dgm:spPr/>
      <dgm:t>
        <a:bodyPr/>
        <a:lstStyle/>
        <a:p>
          <a:endParaRPr lang="ru-RU" dirty="0"/>
        </a:p>
      </dgm:t>
    </dgm:pt>
    <dgm:pt modelId="{302B0540-A5B3-4DD0-8552-B8805B6AE5BB}" type="sibTrans" cxnId="{189C318D-2052-42F5-A803-FFEC99CB061D}">
      <dgm:prSet/>
      <dgm:spPr/>
      <dgm:t>
        <a:bodyPr/>
        <a:lstStyle/>
        <a:p>
          <a:endParaRPr lang="ru-RU" dirty="0"/>
        </a:p>
      </dgm:t>
    </dgm:pt>
    <dgm:pt modelId="{E7234B9D-F176-4FF7-B6A8-49E8FB6EAB2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7851F65-98F2-4FCF-B933-1D92CE7FE9EC}" type="parTrans" cxnId="{218BC468-5F36-4BB5-9967-2396F3134C72}">
      <dgm:prSet/>
      <dgm:spPr/>
      <dgm:t>
        <a:bodyPr/>
        <a:lstStyle/>
        <a:p>
          <a:endParaRPr lang="ru-RU" dirty="0"/>
        </a:p>
      </dgm:t>
    </dgm:pt>
    <dgm:pt modelId="{51678C53-20A1-4AAA-90F7-43319B6F5698}" type="sibTrans" cxnId="{218BC468-5F36-4BB5-9967-2396F3134C72}">
      <dgm:prSet/>
      <dgm:spPr/>
      <dgm:t>
        <a:bodyPr/>
        <a:lstStyle/>
        <a:p>
          <a:endParaRPr lang="ru-RU" dirty="0"/>
        </a:p>
      </dgm:t>
    </dgm:pt>
    <dgm:pt modelId="{6BB6B64E-7754-4C18-9318-6D7EFFF222A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67D95E9-0E94-4BA5-B191-40DDC48C7B67}" type="parTrans" cxnId="{A8958292-02A6-47C6-B2E1-DEB2D599B233}">
      <dgm:prSet/>
      <dgm:spPr/>
      <dgm:t>
        <a:bodyPr/>
        <a:lstStyle/>
        <a:p>
          <a:endParaRPr lang="ru-RU" dirty="0"/>
        </a:p>
      </dgm:t>
    </dgm:pt>
    <dgm:pt modelId="{31CB3798-D090-43E3-9BD9-6B0B5D507AC3}" type="sibTrans" cxnId="{A8958292-02A6-47C6-B2E1-DEB2D599B233}">
      <dgm:prSet/>
      <dgm:spPr/>
      <dgm:t>
        <a:bodyPr/>
        <a:lstStyle/>
        <a:p>
          <a:endParaRPr lang="ru-RU" dirty="0"/>
        </a:p>
      </dgm:t>
    </dgm:pt>
    <dgm:pt modelId="{C06A8FA2-D30C-4849-8410-61A806FCA1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CF0E62D-E357-4AC6-A41A-35CC76D42326}" type="parTrans" cxnId="{5849B432-104A-4074-83F9-64AE91590932}">
      <dgm:prSet/>
      <dgm:spPr/>
      <dgm:t>
        <a:bodyPr/>
        <a:lstStyle/>
        <a:p>
          <a:endParaRPr lang="ru-RU" dirty="0"/>
        </a:p>
      </dgm:t>
    </dgm:pt>
    <dgm:pt modelId="{A632299E-ED55-4997-911E-A1184150DB08}" type="sibTrans" cxnId="{5849B432-104A-4074-83F9-64AE91590932}">
      <dgm:prSet/>
      <dgm:spPr/>
      <dgm:t>
        <a:bodyPr/>
        <a:lstStyle/>
        <a:p>
          <a:endParaRPr lang="ru-RU" dirty="0"/>
        </a:p>
      </dgm:t>
    </dgm:pt>
    <dgm:pt modelId="{D1C890AE-1A1E-47EE-9619-0293C3304B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eaLnBrk="1" latinLnBrk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7196D72D-36B0-4DF2-A685-4FEF41488CD7}" type="parTrans" cxnId="{1FD39D71-894A-4401-B500-DAEBDB8DE271}">
      <dgm:prSet/>
      <dgm:spPr/>
      <dgm:t>
        <a:bodyPr/>
        <a:lstStyle/>
        <a:p>
          <a:endParaRPr lang="ru-RU"/>
        </a:p>
      </dgm:t>
    </dgm:pt>
    <dgm:pt modelId="{EE58365C-D535-4378-AF4C-954C045DA789}" type="sibTrans" cxnId="{1FD39D71-894A-4401-B500-DAEBDB8DE271}">
      <dgm:prSet/>
      <dgm:spPr/>
      <dgm:t>
        <a:bodyPr/>
        <a:lstStyle/>
        <a:p>
          <a:endParaRPr lang="ru-RU"/>
        </a:p>
      </dgm:t>
    </dgm:pt>
    <dgm:pt modelId="{55E2438F-1734-4032-AB68-B0AB513BC9F9}" type="pres">
      <dgm:prSet presAssocID="{DF564EC1-DC2F-4D68-80F4-1E9FDB03C0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5907F1-F7F6-448C-9D05-D1682FA0F3EE}" type="pres">
      <dgm:prSet presAssocID="{DF564EC1-DC2F-4D68-80F4-1E9FDB03C0E6}" presName="Name1" presStyleCnt="0"/>
      <dgm:spPr/>
    </dgm:pt>
    <dgm:pt modelId="{727611C2-F8D2-4B9C-9EB8-343F66D47BAB}" type="pres">
      <dgm:prSet presAssocID="{DF564EC1-DC2F-4D68-80F4-1E9FDB03C0E6}" presName="cycle" presStyleCnt="0"/>
      <dgm:spPr/>
    </dgm:pt>
    <dgm:pt modelId="{06C4F1D7-FF79-48DC-8943-C6BCD1826C3E}" type="pres">
      <dgm:prSet presAssocID="{DF564EC1-DC2F-4D68-80F4-1E9FDB03C0E6}" presName="srcNode" presStyleLbl="node1" presStyleIdx="0" presStyleCnt="6"/>
      <dgm:spPr/>
    </dgm:pt>
    <dgm:pt modelId="{97421859-61F3-4ADB-BE11-8358541F3E7C}" type="pres">
      <dgm:prSet presAssocID="{DF564EC1-DC2F-4D68-80F4-1E9FDB03C0E6}" presName="conn" presStyleLbl="parChTrans1D2" presStyleIdx="0" presStyleCnt="1"/>
      <dgm:spPr/>
      <dgm:t>
        <a:bodyPr/>
        <a:lstStyle/>
        <a:p>
          <a:endParaRPr lang="ru-RU"/>
        </a:p>
      </dgm:t>
    </dgm:pt>
    <dgm:pt modelId="{10C42C7A-6071-4AB4-AF76-7CA5EAC78C27}" type="pres">
      <dgm:prSet presAssocID="{DF564EC1-DC2F-4D68-80F4-1E9FDB03C0E6}" presName="extraNode" presStyleLbl="node1" presStyleIdx="0" presStyleCnt="6"/>
      <dgm:spPr/>
    </dgm:pt>
    <dgm:pt modelId="{7AF3F611-FEC9-4215-B204-50663EF68A23}" type="pres">
      <dgm:prSet presAssocID="{DF564EC1-DC2F-4D68-80F4-1E9FDB03C0E6}" presName="dstNode" presStyleLbl="node1" presStyleIdx="0" presStyleCnt="6"/>
      <dgm:spPr/>
    </dgm:pt>
    <dgm:pt modelId="{C6F04542-44DA-4678-99FE-CFAACD3CDC99}" type="pres">
      <dgm:prSet presAssocID="{6DFE02BC-B7A0-41C3-9441-B452FE9CF4C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B41F-9EAA-4A35-8889-6D6628439B43}" type="pres">
      <dgm:prSet presAssocID="{6DFE02BC-B7A0-41C3-9441-B452FE9CF4C9}" presName="accent_1" presStyleCnt="0"/>
      <dgm:spPr/>
    </dgm:pt>
    <dgm:pt modelId="{310A5319-B654-4390-B7A4-5AA1288BA988}" type="pres">
      <dgm:prSet presAssocID="{6DFE02BC-B7A0-41C3-9441-B452FE9CF4C9}" presName="accentRepeatNode" presStyleLbl="solidFgAcc1" presStyleIdx="0" presStyleCnt="6"/>
      <dgm:spPr/>
    </dgm:pt>
    <dgm:pt modelId="{D436F343-BB24-4B85-A331-E74FD75AC30A}" type="pres">
      <dgm:prSet presAssocID="{93FCB457-DD25-4E59-9FAC-A35EAE74B16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3633-14D8-4FF1-ABE0-774EFCD7A974}" type="pres">
      <dgm:prSet presAssocID="{93FCB457-DD25-4E59-9FAC-A35EAE74B16D}" presName="accent_2" presStyleCnt="0"/>
      <dgm:spPr/>
    </dgm:pt>
    <dgm:pt modelId="{063DA064-BD3C-4A70-87D9-C5776CBBF64C}" type="pres">
      <dgm:prSet presAssocID="{93FCB457-DD25-4E59-9FAC-A35EAE74B16D}" presName="accentRepeatNode" presStyleLbl="solidFgAcc1" presStyleIdx="1" presStyleCnt="6"/>
      <dgm:spPr/>
    </dgm:pt>
    <dgm:pt modelId="{163E828A-19CC-4A91-91CC-3A46591F310B}" type="pres">
      <dgm:prSet presAssocID="{D1C890AE-1A1E-47EE-9619-0293C3304B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AB02-818C-4794-80E9-9DA835461DD6}" type="pres">
      <dgm:prSet presAssocID="{D1C890AE-1A1E-47EE-9619-0293C3304B8D}" presName="accent_3" presStyleCnt="0"/>
      <dgm:spPr/>
    </dgm:pt>
    <dgm:pt modelId="{1ED139EB-6E33-46F7-A573-1D1678DF33B9}" type="pres">
      <dgm:prSet presAssocID="{D1C890AE-1A1E-47EE-9619-0293C3304B8D}" presName="accentRepeatNode" presStyleLbl="solidFgAcc1" presStyleIdx="2" presStyleCnt="6"/>
      <dgm:spPr/>
    </dgm:pt>
    <dgm:pt modelId="{4ACCA5ED-3336-484A-8223-4E0AF88E79DD}" type="pres">
      <dgm:prSet presAssocID="{E7234B9D-F176-4FF7-B6A8-49E8FB6EAB2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C4D9-EF81-4BED-B8BF-0F39162D8207}" type="pres">
      <dgm:prSet presAssocID="{E7234B9D-F176-4FF7-B6A8-49E8FB6EAB26}" presName="accent_4" presStyleCnt="0"/>
      <dgm:spPr/>
    </dgm:pt>
    <dgm:pt modelId="{D862F589-D845-45E5-861C-E157D1EF686B}" type="pres">
      <dgm:prSet presAssocID="{E7234B9D-F176-4FF7-B6A8-49E8FB6EAB26}" presName="accentRepeatNode" presStyleLbl="solidFgAcc1" presStyleIdx="3" presStyleCnt="6"/>
      <dgm:spPr/>
    </dgm:pt>
    <dgm:pt modelId="{37E31430-01E4-4A89-A0B1-2518630EB13E}" type="pres">
      <dgm:prSet presAssocID="{6BB6B64E-7754-4C18-9318-6D7EFFF222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85B61-A226-42CC-A0F4-D4E47AEE0FBF}" type="pres">
      <dgm:prSet presAssocID="{6BB6B64E-7754-4C18-9318-6D7EFFF222AE}" presName="accent_5" presStyleCnt="0"/>
      <dgm:spPr/>
    </dgm:pt>
    <dgm:pt modelId="{5F4A9519-6C10-4094-B130-491137196993}" type="pres">
      <dgm:prSet presAssocID="{6BB6B64E-7754-4C18-9318-6D7EFFF222AE}" presName="accentRepeatNode" presStyleLbl="solidFgAcc1" presStyleIdx="4" presStyleCnt="6"/>
      <dgm:spPr/>
    </dgm:pt>
    <dgm:pt modelId="{DF5FDA32-6348-4000-AD39-38B5C7B54113}" type="pres">
      <dgm:prSet presAssocID="{C06A8FA2-D30C-4849-8410-61A806FCA1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9BF7-1F4B-4F56-BCC5-FED02D66E6D8}" type="pres">
      <dgm:prSet presAssocID="{C06A8FA2-D30C-4849-8410-61A806FCA174}" presName="accent_6" presStyleCnt="0"/>
      <dgm:spPr/>
    </dgm:pt>
    <dgm:pt modelId="{4DB7DFEA-F4F9-4E02-8C2E-087EA2BD845F}" type="pres">
      <dgm:prSet presAssocID="{C06A8FA2-D30C-4849-8410-61A806FCA174}" presName="accentRepeatNode" presStyleLbl="solidFgAcc1" presStyleIdx="5" presStyleCnt="6"/>
      <dgm:spPr/>
    </dgm:pt>
  </dgm:ptLst>
  <dgm:cxnLst>
    <dgm:cxn modelId="{189C318D-2052-42F5-A803-FFEC99CB061D}" srcId="{DF564EC1-DC2F-4D68-80F4-1E9FDB03C0E6}" destId="{93FCB457-DD25-4E59-9FAC-A35EAE74B16D}" srcOrd="1" destOrd="0" parTransId="{EB2133D1-4F0C-4742-9E9E-1DFC611E661B}" sibTransId="{302B0540-A5B3-4DD0-8552-B8805B6AE5BB}"/>
    <dgm:cxn modelId="{218BC468-5F36-4BB5-9967-2396F3134C72}" srcId="{DF564EC1-DC2F-4D68-80F4-1E9FDB03C0E6}" destId="{E7234B9D-F176-4FF7-B6A8-49E8FB6EAB26}" srcOrd="3" destOrd="0" parTransId="{97851F65-98F2-4FCF-B933-1D92CE7FE9EC}" sibTransId="{51678C53-20A1-4AAA-90F7-43319B6F5698}"/>
    <dgm:cxn modelId="{AA784DB2-FF20-45BA-89B9-8363C0A9780E}" type="presOf" srcId="{32EE3959-02C6-4186-B821-D688805D6018}" destId="{97421859-61F3-4ADB-BE11-8358541F3E7C}" srcOrd="0" destOrd="0" presId="urn:microsoft.com/office/officeart/2008/layout/VerticalCurvedList"/>
    <dgm:cxn modelId="{04BF9936-1A40-473D-B946-188B4F28ADE9}" type="presOf" srcId="{DF564EC1-DC2F-4D68-80F4-1E9FDB03C0E6}" destId="{55E2438F-1734-4032-AB68-B0AB513BC9F9}" srcOrd="0" destOrd="0" presId="urn:microsoft.com/office/officeart/2008/layout/VerticalCurvedList"/>
    <dgm:cxn modelId="{1FD39D71-894A-4401-B500-DAEBDB8DE271}" srcId="{DF564EC1-DC2F-4D68-80F4-1E9FDB03C0E6}" destId="{D1C890AE-1A1E-47EE-9619-0293C3304B8D}" srcOrd="2" destOrd="0" parTransId="{7196D72D-36B0-4DF2-A685-4FEF41488CD7}" sibTransId="{EE58365C-D535-4378-AF4C-954C045DA789}"/>
    <dgm:cxn modelId="{5849B432-104A-4074-83F9-64AE91590932}" srcId="{DF564EC1-DC2F-4D68-80F4-1E9FDB03C0E6}" destId="{C06A8FA2-D30C-4849-8410-61A806FCA174}" srcOrd="5" destOrd="0" parTransId="{3CF0E62D-E357-4AC6-A41A-35CC76D42326}" sibTransId="{A632299E-ED55-4997-911E-A1184150DB08}"/>
    <dgm:cxn modelId="{691579A0-F860-436D-925E-E42019B692A4}" srcId="{DF564EC1-DC2F-4D68-80F4-1E9FDB03C0E6}" destId="{6DFE02BC-B7A0-41C3-9441-B452FE9CF4C9}" srcOrd="0" destOrd="0" parTransId="{95865D83-A48D-4D8B-B633-349A1C8B05A5}" sibTransId="{32EE3959-02C6-4186-B821-D688805D6018}"/>
    <dgm:cxn modelId="{37FA589A-B136-4A95-95FF-6156497F461F}" type="presOf" srcId="{6DFE02BC-B7A0-41C3-9441-B452FE9CF4C9}" destId="{C6F04542-44DA-4678-99FE-CFAACD3CDC99}" srcOrd="0" destOrd="0" presId="urn:microsoft.com/office/officeart/2008/layout/VerticalCurvedList"/>
    <dgm:cxn modelId="{E24ADE2D-6154-4B4B-8DFD-90ED96D78987}" type="presOf" srcId="{E7234B9D-F176-4FF7-B6A8-49E8FB6EAB26}" destId="{4ACCA5ED-3336-484A-8223-4E0AF88E79DD}" srcOrd="0" destOrd="0" presId="urn:microsoft.com/office/officeart/2008/layout/VerticalCurvedList"/>
    <dgm:cxn modelId="{4D440AB0-7201-4B52-A33D-E0A89100E2A3}" type="presOf" srcId="{93FCB457-DD25-4E59-9FAC-A35EAE74B16D}" destId="{D436F343-BB24-4B85-A331-E74FD75AC30A}" srcOrd="0" destOrd="0" presId="urn:microsoft.com/office/officeart/2008/layout/VerticalCurvedList"/>
    <dgm:cxn modelId="{5D87F453-B34D-4CA7-9DAB-167CA4373E05}" type="presOf" srcId="{D1C890AE-1A1E-47EE-9619-0293C3304B8D}" destId="{163E828A-19CC-4A91-91CC-3A46591F310B}" srcOrd="0" destOrd="0" presId="urn:microsoft.com/office/officeart/2008/layout/VerticalCurvedList"/>
    <dgm:cxn modelId="{A7C1048B-E400-42F0-9762-9161B1B2B565}" type="presOf" srcId="{6BB6B64E-7754-4C18-9318-6D7EFFF222AE}" destId="{37E31430-01E4-4A89-A0B1-2518630EB13E}" srcOrd="0" destOrd="0" presId="urn:microsoft.com/office/officeart/2008/layout/VerticalCurvedList"/>
    <dgm:cxn modelId="{5A64BC06-A888-4A49-8A5D-F1B8C4D3DE9B}" type="presOf" srcId="{C06A8FA2-D30C-4849-8410-61A806FCA174}" destId="{DF5FDA32-6348-4000-AD39-38B5C7B54113}" srcOrd="0" destOrd="0" presId="urn:microsoft.com/office/officeart/2008/layout/VerticalCurvedList"/>
    <dgm:cxn modelId="{A8958292-02A6-47C6-B2E1-DEB2D599B233}" srcId="{DF564EC1-DC2F-4D68-80F4-1E9FDB03C0E6}" destId="{6BB6B64E-7754-4C18-9318-6D7EFFF222AE}" srcOrd="4" destOrd="0" parTransId="{D67D95E9-0E94-4BA5-B191-40DDC48C7B67}" sibTransId="{31CB3798-D090-43E3-9BD9-6B0B5D507AC3}"/>
    <dgm:cxn modelId="{30ABA445-C5D9-496A-B5AD-E7D1D45F7BA3}" type="presParOf" srcId="{55E2438F-1734-4032-AB68-B0AB513BC9F9}" destId="{3C5907F1-F7F6-448C-9D05-D1682FA0F3EE}" srcOrd="0" destOrd="0" presId="urn:microsoft.com/office/officeart/2008/layout/VerticalCurvedList"/>
    <dgm:cxn modelId="{BA28AFD6-E08B-429E-85CE-D189E4E64D99}" type="presParOf" srcId="{3C5907F1-F7F6-448C-9D05-D1682FA0F3EE}" destId="{727611C2-F8D2-4B9C-9EB8-343F66D47BAB}" srcOrd="0" destOrd="0" presId="urn:microsoft.com/office/officeart/2008/layout/VerticalCurvedList"/>
    <dgm:cxn modelId="{69591E79-0412-486D-B24C-1AA1782ACFB7}" type="presParOf" srcId="{727611C2-F8D2-4B9C-9EB8-343F66D47BAB}" destId="{06C4F1D7-FF79-48DC-8943-C6BCD1826C3E}" srcOrd="0" destOrd="0" presId="urn:microsoft.com/office/officeart/2008/layout/VerticalCurvedList"/>
    <dgm:cxn modelId="{68AE3FAC-52C2-42BC-B841-0DE79719BDC4}" type="presParOf" srcId="{727611C2-F8D2-4B9C-9EB8-343F66D47BAB}" destId="{97421859-61F3-4ADB-BE11-8358541F3E7C}" srcOrd="1" destOrd="0" presId="urn:microsoft.com/office/officeart/2008/layout/VerticalCurvedList"/>
    <dgm:cxn modelId="{3151C90C-2D77-4D1B-8A19-ADCBF792DACB}" type="presParOf" srcId="{727611C2-F8D2-4B9C-9EB8-343F66D47BAB}" destId="{10C42C7A-6071-4AB4-AF76-7CA5EAC78C27}" srcOrd="2" destOrd="0" presId="urn:microsoft.com/office/officeart/2008/layout/VerticalCurvedList"/>
    <dgm:cxn modelId="{8EE12474-FEDC-4D04-920C-9B06B6E1F888}" type="presParOf" srcId="{727611C2-F8D2-4B9C-9EB8-343F66D47BAB}" destId="{7AF3F611-FEC9-4215-B204-50663EF68A23}" srcOrd="3" destOrd="0" presId="urn:microsoft.com/office/officeart/2008/layout/VerticalCurvedList"/>
    <dgm:cxn modelId="{33479F5C-13E4-4102-ABC2-9D26B5D6125B}" type="presParOf" srcId="{3C5907F1-F7F6-448C-9D05-D1682FA0F3EE}" destId="{C6F04542-44DA-4678-99FE-CFAACD3CDC99}" srcOrd="1" destOrd="0" presId="urn:microsoft.com/office/officeart/2008/layout/VerticalCurvedList"/>
    <dgm:cxn modelId="{BA514C2C-442B-4458-A969-2CB8EFF0094F}" type="presParOf" srcId="{3C5907F1-F7F6-448C-9D05-D1682FA0F3EE}" destId="{ABCDB41F-9EAA-4A35-8889-6D6628439B43}" srcOrd="2" destOrd="0" presId="urn:microsoft.com/office/officeart/2008/layout/VerticalCurvedList"/>
    <dgm:cxn modelId="{A6561AA8-450A-4C01-ADE7-B27FF353180C}" type="presParOf" srcId="{ABCDB41F-9EAA-4A35-8889-6D6628439B43}" destId="{310A5319-B654-4390-B7A4-5AA1288BA988}" srcOrd="0" destOrd="0" presId="urn:microsoft.com/office/officeart/2008/layout/VerticalCurvedList"/>
    <dgm:cxn modelId="{64E66003-AC2E-4C4B-8CEE-43D8BB62B981}" type="presParOf" srcId="{3C5907F1-F7F6-448C-9D05-D1682FA0F3EE}" destId="{D436F343-BB24-4B85-A331-E74FD75AC30A}" srcOrd="3" destOrd="0" presId="urn:microsoft.com/office/officeart/2008/layout/VerticalCurvedList"/>
    <dgm:cxn modelId="{8243F8D6-5C0C-44CF-BFFC-0C38513F5C47}" type="presParOf" srcId="{3C5907F1-F7F6-448C-9D05-D1682FA0F3EE}" destId="{93E93633-14D8-4FF1-ABE0-774EFCD7A974}" srcOrd="4" destOrd="0" presId="urn:microsoft.com/office/officeart/2008/layout/VerticalCurvedList"/>
    <dgm:cxn modelId="{1CBFBDCE-F176-4573-969A-0B1809634F2E}" type="presParOf" srcId="{93E93633-14D8-4FF1-ABE0-774EFCD7A974}" destId="{063DA064-BD3C-4A70-87D9-C5776CBBF64C}" srcOrd="0" destOrd="0" presId="urn:microsoft.com/office/officeart/2008/layout/VerticalCurvedList"/>
    <dgm:cxn modelId="{FF069D9A-5B57-45A8-A2BB-4330BF025ACE}" type="presParOf" srcId="{3C5907F1-F7F6-448C-9D05-D1682FA0F3EE}" destId="{163E828A-19CC-4A91-91CC-3A46591F310B}" srcOrd="5" destOrd="0" presId="urn:microsoft.com/office/officeart/2008/layout/VerticalCurvedList"/>
    <dgm:cxn modelId="{5898D3BB-7AD8-4D30-AE9A-D22A6F7589A7}" type="presParOf" srcId="{3C5907F1-F7F6-448C-9D05-D1682FA0F3EE}" destId="{E063AB02-818C-4794-80E9-9DA835461DD6}" srcOrd="6" destOrd="0" presId="urn:microsoft.com/office/officeart/2008/layout/VerticalCurvedList"/>
    <dgm:cxn modelId="{CD762140-E984-4DAF-B3E6-5B1C867807A3}" type="presParOf" srcId="{E063AB02-818C-4794-80E9-9DA835461DD6}" destId="{1ED139EB-6E33-46F7-A573-1D1678DF33B9}" srcOrd="0" destOrd="0" presId="urn:microsoft.com/office/officeart/2008/layout/VerticalCurvedList"/>
    <dgm:cxn modelId="{C9AA466E-05B8-465C-97D2-13E9A0851C90}" type="presParOf" srcId="{3C5907F1-F7F6-448C-9D05-D1682FA0F3EE}" destId="{4ACCA5ED-3336-484A-8223-4E0AF88E79DD}" srcOrd="7" destOrd="0" presId="urn:microsoft.com/office/officeart/2008/layout/VerticalCurvedList"/>
    <dgm:cxn modelId="{F968C4D1-0C0C-40FB-82D7-77A588E30A11}" type="presParOf" srcId="{3C5907F1-F7F6-448C-9D05-D1682FA0F3EE}" destId="{9C62C4D9-EF81-4BED-B8BF-0F39162D8207}" srcOrd="8" destOrd="0" presId="urn:microsoft.com/office/officeart/2008/layout/VerticalCurvedList"/>
    <dgm:cxn modelId="{2000AEB2-B08A-4274-99DC-492F6A1F12EB}" type="presParOf" srcId="{9C62C4D9-EF81-4BED-B8BF-0F39162D8207}" destId="{D862F589-D845-45E5-861C-E157D1EF686B}" srcOrd="0" destOrd="0" presId="urn:microsoft.com/office/officeart/2008/layout/VerticalCurvedList"/>
    <dgm:cxn modelId="{A0DF8280-B2A2-407D-95EC-B94685BF9AED}" type="presParOf" srcId="{3C5907F1-F7F6-448C-9D05-D1682FA0F3EE}" destId="{37E31430-01E4-4A89-A0B1-2518630EB13E}" srcOrd="9" destOrd="0" presId="urn:microsoft.com/office/officeart/2008/layout/VerticalCurvedList"/>
    <dgm:cxn modelId="{231B8CCD-1511-4702-BE83-BF5909F1BEF1}" type="presParOf" srcId="{3C5907F1-F7F6-448C-9D05-D1682FA0F3EE}" destId="{E0885B61-A226-42CC-A0F4-D4E47AEE0FBF}" srcOrd="10" destOrd="0" presId="urn:microsoft.com/office/officeart/2008/layout/VerticalCurvedList"/>
    <dgm:cxn modelId="{EC3446C7-666C-41FB-BA37-2574EBB43A4F}" type="presParOf" srcId="{E0885B61-A226-42CC-A0F4-D4E47AEE0FBF}" destId="{5F4A9519-6C10-4094-B130-491137196993}" srcOrd="0" destOrd="0" presId="urn:microsoft.com/office/officeart/2008/layout/VerticalCurvedList"/>
    <dgm:cxn modelId="{51F26DC1-71D2-4328-A012-F109ED2C0460}" type="presParOf" srcId="{3C5907F1-F7F6-448C-9D05-D1682FA0F3EE}" destId="{DF5FDA32-6348-4000-AD39-38B5C7B54113}" srcOrd="11" destOrd="0" presId="urn:microsoft.com/office/officeart/2008/layout/VerticalCurvedList"/>
    <dgm:cxn modelId="{1AD48085-4946-454A-A6FE-66E8EB19D63B}" type="presParOf" srcId="{3C5907F1-F7F6-448C-9D05-D1682FA0F3EE}" destId="{8DCD9BF7-1F4B-4F56-BCC5-FED02D66E6D8}" srcOrd="12" destOrd="0" presId="urn:microsoft.com/office/officeart/2008/layout/VerticalCurvedList"/>
    <dgm:cxn modelId="{CEE45534-C400-4898-A8B3-F0CFDAF8EEE4}" type="presParOf" srcId="{8DCD9BF7-1F4B-4F56-BCC5-FED02D66E6D8}" destId="{4DB7DFEA-F4F9-4E02-8C2E-087EA2BD8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1015854"/>
        <a:ext cx="7102171" cy="507927"/>
      </dsp:txXfrm>
    </dsp:sp>
    <dsp:sp modelId="{063DA064-BD3C-4A70-87D9-C5776CBBF64C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828A-19CC-4A91-91CC-3A46591F310B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1777648"/>
        <a:ext cx="6911119" cy="507927"/>
      </dsp:txXfrm>
    </dsp:sp>
    <dsp:sp modelId="{1ED139EB-6E33-46F7-A573-1D1678DF33B9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CCA5ED-3336-484A-8223-4E0AF88E79DD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E31430-01E4-4A89-A0B1-2518630EB13E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FDA32-6348-4000-AD39-38B5C7B54113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1015854"/>
        <a:ext cx="7102171" cy="507927"/>
      </dsp:txXfrm>
    </dsp:sp>
    <dsp:sp modelId="{063DA064-BD3C-4A70-87D9-C5776CBBF64C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828A-19CC-4A91-91CC-3A46591F310B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1777648"/>
        <a:ext cx="6911119" cy="507927"/>
      </dsp:txXfrm>
    </dsp:sp>
    <dsp:sp modelId="{1ED139EB-6E33-46F7-A573-1D1678DF33B9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CCA5ED-3336-484A-8223-4E0AF88E79DD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E31430-01E4-4A89-A0B1-2518630EB13E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FDA32-6348-4000-AD39-38B5C7B54113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1015854"/>
        <a:ext cx="7102171" cy="507927"/>
      </dsp:txXfrm>
    </dsp:sp>
    <dsp:sp modelId="{063DA064-BD3C-4A70-87D9-C5776CBBF64C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828A-19CC-4A91-91CC-3A46591F310B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1777648"/>
        <a:ext cx="6911119" cy="507927"/>
      </dsp:txXfrm>
    </dsp:sp>
    <dsp:sp modelId="{1ED139EB-6E33-46F7-A573-1D1678DF33B9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CCA5ED-3336-484A-8223-4E0AF88E79DD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E31430-01E4-4A89-A0B1-2518630EB13E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FDA32-6348-4000-AD39-38B5C7B54113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C50D0-C426-4208-959D-131B8F91797B}">
      <dsp:nvSpPr>
        <dsp:cNvPr id="0" name=""/>
        <dsp:cNvSpPr/>
      </dsp:nvSpPr>
      <dsp:spPr>
        <a:xfrm>
          <a:off x="430832" y="1224135"/>
          <a:ext cx="2564295" cy="1033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mbria" pitchFamily="18" charset="0"/>
              <a:cs typeface="Times New Roman" pitchFamily="18" charset="0"/>
            </a:rPr>
            <a:t>100-е номера</a:t>
          </a:r>
          <a:endParaRPr lang="ru-RU" sz="3200" b="1" kern="1200" dirty="0">
            <a:latin typeface="Cambria" pitchFamily="18" charset="0"/>
            <a:cs typeface="Times New Roman" pitchFamily="18" charset="0"/>
          </a:endParaRPr>
        </a:p>
      </dsp:txBody>
      <dsp:txXfrm>
        <a:off x="461105" y="1254408"/>
        <a:ext cx="2503749" cy="973048"/>
      </dsp:txXfrm>
    </dsp:sp>
    <dsp:sp modelId="{C001EF2B-C2FA-447D-89A3-00DFF305226D}">
      <dsp:nvSpPr>
        <dsp:cNvPr id="0" name=""/>
        <dsp:cNvSpPr/>
      </dsp:nvSpPr>
      <dsp:spPr>
        <a:xfrm rot="18510353">
          <a:off x="2623746" y="960944"/>
          <a:ext cx="196808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968081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58585" y="921675"/>
        <a:ext cx="98404" cy="98404"/>
      </dsp:txXfrm>
    </dsp:sp>
    <dsp:sp modelId="{ED128374-3870-4033-BAE4-3CAC7117DAEC}">
      <dsp:nvSpPr>
        <dsp:cNvPr id="0" name=""/>
        <dsp:cNvSpPr/>
      </dsp:nvSpPr>
      <dsp:spPr>
        <a:xfrm>
          <a:off x="4220446" y="2142"/>
          <a:ext cx="164087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Физика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13780"/>
        <a:ext cx="1617601" cy="374084"/>
      </dsp:txXfrm>
    </dsp:sp>
    <dsp:sp modelId="{01FEB528-E755-4DCD-8E56-441B3A1AE1A8}">
      <dsp:nvSpPr>
        <dsp:cNvPr id="0" name=""/>
        <dsp:cNvSpPr/>
      </dsp:nvSpPr>
      <dsp:spPr>
        <a:xfrm rot="19111454">
          <a:off x="2790076" y="1189427"/>
          <a:ext cx="163542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35422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66901" y="1158474"/>
        <a:ext cx="81771" cy="81771"/>
      </dsp:txXfrm>
    </dsp:sp>
    <dsp:sp modelId="{42CBBFFF-A7A9-41A4-A42F-0198377E3164}">
      <dsp:nvSpPr>
        <dsp:cNvPr id="0" name=""/>
        <dsp:cNvSpPr/>
      </dsp:nvSpPr>
      <dsp:spPr>
        <a:xfrm>
          <a:off x="4220446" y="459107"/>
          <a:ext cx="164087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Химия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470745"/>
        <a:ext cx="1617601" cy="374084"/>
      </dsp:txXfrm>
    </dsp:sp>
    <dsp:sp modelId="{A168BA1F-2080-45FA-B855-ACA3DCCEFC6D}">
      <dsp:nvSpPr>
        <dsp:cNvPr id="0" name=""/>
        <dsp:cNvSpPr/>
      </dsp:nvSpPr>
      <dsp:spPr>
        <a:xfrm rot="19975881">
          <a:off x="2919763" y="1417909"/>
          <a:ext cx="137604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76047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73386" y="1393441"/>
        <a:ext cx="68802" cy="68802"/>
      </dsp:txXfrm>
    </dsp:sp>
    <dsp:sp modelId="{F92146E1-D630-4E32-AA23-265F0F76DE77}">
      <dsp:nvSpPr>
        <dsp:cNvPr id="0" name=""/>
        <dsp:cNvSpPr/>
      </dsp:nvSpPr>
      <dsp:spPr>
        <a:xfrm>
          <a:off x="4220446" y="916071"/>
          <a:ext cx="164087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Биология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927709"/>
        <a:ext cx="1617601" cy="374084"/>
      </dsp:txXfrm>
    </dsp:sp>
    <dsp:sp modelId="{DEA106C6-7BC6-48C2-A42B-E9A4F0EA814A}">
      <dsp:nvSpPr>
        <dsp:cNvPr id="0" name=""/>
        <dsp:cNvSpPr/>
      </dsp:nvSpPr>
      <dsp:spPr>
        <a:xfrm rot="21128232">
          <a:off x="2989314" y="1646392"/>
          <a:ext cx="123694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36946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76863" y="1625401"/>
        <a:ext cx="61847" cy="61847"/>
      </dsp:txXfrm>
    </dsp:sp>
    <dsp:sp modelId="{364EFD4D-897A-4C70-B38E-1C6E758D0BDD}">
      <dsp:nvSpPr>
        <dsp:cNvPr id="0" name=""/>
        <dsp:cNvSpPr/>
      </dsp:nvSpPr>
      <dsp:spPr>
        <a:xfrm>
          <a:off x="4220446" y="1373036"/>
          <a:ext cx="164087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История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1384674"/>
        <a:ext cx="1617601" cy="374084"/>
      </dsp:txXfrm>
    </dsp:sp>
    <dsp:sp modelId="{6A177A63-5668-4283-9941-C4EFAD9505C7}">
      <dsp:nvSpPr>
        <dsp:cNvPr id="0" name=""/>
        <dsp:cNvSpPr/>
      </dsp:nvSpPr>
      <dsp:spPr>
        <a:xfrm rot="792939">
          <a:off x="2978461" y="1874874"/>
          <a:ext cx="125865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58650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76321" y="1853341"/>
        <a:ext cx="62932" cy="62932"/>
      </dsp:txXfrm>
    </dsp:sp>
    <dsp:sp modelId="{0B0BEDE7-2295-457A-94D6-74327298D930}">
      <dsp:nvSpPr>
        <dsp:cNvPr id="0" name=""/>
        <dsp:cNvSpPr/>
      </dsp:nvSpPr>
      <dsp:spPr>
        <a:xfrm>
          <a:off x="4220446" y="1830001"/>
          <a:ext cx="163866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География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1841639"/>
        <a:ext cx="1615391" cy="374084"/>
      </dsp:txXfrm>
    </dsp:sp>
    <dsp:sp modelId="{4233B4B3-C859-4A70-AB52-AD6F72042F0E}">
      <dsp:nvSpPr>
        <dsp:cNvPr id="0" name=""/>
        <dsp:cNvSpPr/>
      </dsp:nvSpPr>
      <dsp:spPr>
        <a:xfrm rot="1877404">
          <a:off x="2890849" y="2103357"/>
          <a:ext cx="143387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3876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71940" y="2077443"/>
        <a:ext cx="71693" cy="71693"/>
      </dsp:txXfrm>
    </dsp:sp>
    <dsp:sp modelId="{39F48FBC-31ED-4DC7-A6CE-82DDCDB25CA6}">
      <dsp:nvSpPr>
        <dsp:cNvPr id="0" name=""/>
        <dsp:cNvSpPr/>
      </dsp:nvSpPr>
      <dsp:spPr>
        <a:xfrm>
          <a:off x="4220446" y="2286966"/>
          <a:ext cx="164087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Иностранные языки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2298604"/>
        <a:ext cx="1617601" cy="374084"/>
      </dsp:txXfrm>
    </dsp:sp>
    <dsp:sp modelId="{A603C786-82C8-47C2-B440-4EBA377E12EA}">
      <dsp:nvSpPr>
        <dsp:cNvPr id="0" name=""/>
        <dsp:cNvSpPr/>
      </dsp:nvSpPr>
      <dsp:spPr>
        <a:xfrm rot="2666517">
          <a:off x="2749674" y="2331839"/>
          <a:ext cx="171622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16226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64881" y="2298866"/>
        <a:ext cx="85811" cy="85811"/>
      </dsp:txXfrm>
    </dsp:sp>
    <dsp:sp modelId="{B3E2CF66-FD57-4DE5-8DAE-A09A747A9B5B}">
      <dsp:nvSpPr>
        <dsp:cNvPr id="0" name=""/>
        <dsp:cNvSpPr/>
      </dsp:nvSpPr>
      <dsp:spPr>
        <a:xfrm>
          <a:off x="4220446" y="2743931"/>
          <a:ext cx="164087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Литература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2755569"/>
        <a:ext cx="1617601" cy="374084"/>
      </dsp:txXfrm>
    </dsp:sp>
    <dsp:sp modelId="{02DAE29C-8B76-4989-87D1-51724E67FCBD}">
      <dsp:nvSpPr>
        <dsp:cNvPr id="0" name=""/>
        <dsp:cNvSpPr/>
      </dsp:nvSpPr>
      <dsp:spPr>
        <a:xfrm rot="3212699">
          <a:off x="2576707" y="2560321"/>
          <a:ext cx="206215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062159" y="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Cambria" pitchFamily="18" charset="0"/>
            <a:cs typeface="Times New Roman" pitchFamily="18" charset="0"/>
          </a:endParaRPr>
        </a:p>
      </dsp:txBody>
      <dsp:txXfrm>
        <a:off x="3556233" y="2518700"/>
        <a:ext cx="103107" cy="103107"/>
      </dsp:txXfrm>
    </dsp:sp>
    <dsp:sp modelId="{AB08F31B-6055-49D8-BCC6-ECD66ED80E8A}">
      <dsp:nvSpPr>
        <dsp:cNvPr id="0" name=""/>
        <dsp:cNvSpPr/>
      </dsp:nvSpPr>
      <dsp:spPr>
        <a:xfrm>
          <a:off x="4220446" y="3200896"/>
          <a:ext cx="1638667" cy="3973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cs typeface="Times New Roman" pitchFamily="18" charset="0"/>
            </a:rPr>
            <a:t>Обществознание</a:t>
          </a:r>
          <a:endParaRPr lang="ru-RU" sz="1400" kern="1200" dirty="0">
            <a:latin typeface="Cambria" pitchFamily="18" charset="0"/>
            <a:cs typeface="Times New Roman" pitchFamily="18" charset="0"/>
          </a:endParaRPr>
        </a:p>
      </dsp:txBody>
      <dsp:txXfrm>
        <a:off x="4232084" y="3212534"/>
        <a:ext cx="1615391" cy="374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1015854"/>
        <a:ext cx="7102171" cy="507927"/>
      </dsp:txXfrm>
    </dsp:sp>
    <dsp:sp modelId="{063DA064-BD3C-4A70-87D9-C5776CBBF64C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828A-19CC-4A91-91CC-3A46591F310B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1777648"/>
        <a:ext cx="6911119" cy="507927"/>
      </dsp:txXfrm>
    </dsp:sp>
    <dsp:sp modelId="{1ED139EB-6E33-46F7-A573-1D1678DF33B9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CCA5ED-3336-484A-8223-4E0AF88E79DD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E31430-01E4-4A89-A0B1-2518630EB13E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FDA32-6348-4000-AD39-38B5C7B54113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C6ED-68D1-4CFD-B405-86E4A1DAF096}">
      <dsp:nvSpPr>
        <dsp:cNvPr id="0" name=""/>
        <dsp:cNvSpPr/>
      </dsp:nvSpPr>
      <dsp:spPr>
        <a:xfrm>
          <a:off x="0" y="562235"/>
          <a:ext cx="8440489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8C820-AB73-46E1-B3D9-AECEE912FE78}">
      <dsp:nvSpPr>
        <dsp:cNvPr id="0" name=""/>
        <dsp:cNvSpPr/>
      </dsp:nvSpPr>
      <dsp:spPr>
        <a:xfrm>
          <a:off x="422024" y="1355"/>
          <a:ext cx="5908342" cy="11217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  <a:cs typeface="Times New Roman" pitchFamily="18" charset="0"/>
            </a:rPr>
            <a:t>Все экзаменационные работы ГВЭ в устной форме содержат </a:t>
          </a:r>
          <a:r>
            <a:rPr lang="ru-RU" sz="1600" b="1" kern="1200" dirty="0" smtClean="0">
              <a:latin typeface="Cambria" pitchFamily="18" charset="0"/>
              <a:cs typeface="Times New Roman" pitchFamily="18" charset="0"/>
            </a:rPr>
            <a:t>900-ые номера </a:t>
          </a:r>
          <a:r>
            <a:rPr lang="ru-RU" sz="1600" kern="1200" dirty="0" smtClean="0">
              <a:latin typeface="Cambria" pitchFamily="18" charset="0"/>
              <a:cs typeface="Times New Roman" pitchFamily="18" charset="0"/>
            </a:rPr>
            <a:t>вариантов.</a:t>
          </a:r>
          <a:endParaRPr lang="ru-RU" sz="1600" kern="1200" dirty="0">
            <a:latin typeface="Cambria" pitchFamily="18" charset="0"/>
            <a:cs typeface="Times New Roman" pitchFamily="18" charset="0"/>
          </a:endParaRPr>
        </a:p>
      </dsp:txBody>
      <dsp:txXfrm>
        <a:off x="476784" y="56115"/>
        <a:ext cx="5798822" cy="1012240"/>
      </dsp:txXfrm>
    </dsp:sp>
    <dsp:sp modelId="{CEF0C8FF-1D87-4537-98B6-A8D0EBB903A2}">
      <dsp:nvSpPr>
        <dsp:cNvPr id="0" name=""/>
        <dsp:cNvSpPr/>
      </dsp:nvSpPr>
      <dsp:spPr>
        <a:xfrm>
          <a:off x="0" y="2285915"/>
          <a:ext cx="8440489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CB8AC-7E21-499D-9C57-AB9017544E73}">
      <dsp:nvSpPr>
        <dsp:cNvPr id="0" name=""/>
        <dsp:cNvSpPr/>
      </dsp:nvSpPr>
      <dsp:spPr>
        <a:xfrm>
          <a:off x="422024" y="1725035"/>
          <a:ext cx="5908342" cy="11217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3321" tIns="0" rIns="22332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Cambria" pitchFamily="18" charset="0"/>
              <a:cs typeface="Times New Roman" pitchFamily="18" charset="0"/>
            </a:rPr>
            <a:t>В комплект ЭМ по каждому учебному предмету для ГВЭ в устной форме включены 15 билетов. </a:t>
          </a:r>
          <a:endParaRPr lang="ru-RU" sz="1600" kern="1200" dirty="0">
            <a:latin typeface="Cambria" pitchFamily="18" charset="0"/>
            <a:cs typeface="Times New Roman" pitchFamily="18" charset="0"/>
          </a:endParaRPr>
        </a:p>
      </dsp:txBody>
      <dsp:txXfrm>
        <a:off x="476784" y="1779795"/>
        <a:ext cx="5798822" cy="1012240"/>
      </dsp:txXfrm>
    </dsp:sp>
    <dsp:sp modelId="{9E1414A8-A774-4AAD-8506-9B05ACCE06CD}">
      <dsp:nvSpPr>
        <dsp:cNvPr id="0" name=""/>
        <dsp:cNvSpPr/>
      </dsp:nvSpPr>
      <dsp:spPr>
        <a:xfrm>
          <a:off x="0" y="4009596"/>
          <a:ext cx="8440489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A783B-2DC3-4BB8-B8FE-D96A68CBB4EA}">
      <dsp:nvSpPr>
        <dsp:cNvPr id="0" name=""/>
        <dsp:cNvSpPr/>
      </dsp:nvSpPr>
      <dsp:spPr>
        <a:xfrm>
          <a:off x="422024" y="3448716"/>
          <a:ext cx="5908342" cy="11217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3321" tIns="0" rIns="22332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itchFamily="18" charset="0"/>
              <a:cs typeface="Times New Roman" pitchFamily="18" charset="0"/>
            </a:rPr>
            <a:t>Участникам экзамена должна быть предоставлена возможность выбора экзаменационного билета (текст и задания экзаменационных билетов не должны быть известны участнику экзамена в момент выбора экзаменационного билета из предложенных).</a:t>
          </a:r>
          <a:endParaRPr lang="ru-RU" sz="1600" kern="1200" dirty="0">
            <a:latin typeface="Cambria" pitchFamily="18" charset="0"/>
            <a:cs typeface="Times New Roman" pitchFamily="18" charset="0"/>
          </a:endParaRPr>
        </a:p>
      </dsp:txBody>
      <dsp:txXfrm>
        <a:off x="476784" y="3503476"/>
        <a:ext cx="5798822" cy="1012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1015854"/>
        <a:ext cx="7102171" cy="507927"/>
      </dsp:txXfrm>
    </dsp:sp>
    <dsp:sp modelId="{063DA064-BD3C-4A70-87D9-C5776CBBF64C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828A-19CC-4A91-91CC-3A46591F310B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1777648"/>
        <a:ext cx="6911119" cy="507927"/>
      </dsp:txXfrm>
    </dsp:sp>
    <dsp:sp modelId="{1ED139EB-6E33-46F7-A573-1D1678DF33B9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CCA5ED-3336-484A-8223-4E0AF88E79DD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E31430-01E4-4A89-A0B1-2518630EB13E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FDA32-6348-4000-AD39-38B5C7B54113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1859-61F3-4ADB-BE11-8358541F3E7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4542-44DA-4678-99FE-CFAACD3CDC99}">
      <dsp:nvSpPr>
        <dsp:cNvPr id="0" name=""/>
        <dsp:cNvSpPr/>
      </dsp:nvSpPr>
      <dsp:spPr>
        <a:xfrm>
          <a:off x="387755" y="254060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РУССКОМУ ЯЗЫКУ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254060"/>
        <a:ext cx="7519976" cy="507927"/>
      </dsp:txXfrm>
    </dsp:sp>
    <dsp:sp modelId="{310A5319-B654-4390-B7A4-5AA1288BA988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36F343-BB24-4B85-A331-E74FD75AC30A}">
      <dsp:nvSpPr>
        <dsp:cNvPr id="0" name=""/>
        <dsp:cNvSpPr/>
      </dsp:nvSpPr>
      <dsp:spPr>
        <a:xfrm>
          <a:off x="805560" y="10158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МАТЕМАТИКЕ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1015854"/>
        <a:ext cx="7102171" cy="507927"/>
      </dsp:txXfrm>
    </dsp:sp>
    <dsp:sp modelId="{063DA064-BD3C-4A70-87D9-C5776CBBF64C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3E828A-19CC-4A91-91CC-3A46591F310B}">
      <dsp:nvSpPr>
        <dsp:cNvPr id="0" name=""/>
        <dsp:cNvSpPr/>
      </dsp:nvSpPr>
      <dsp:spPr>
        <a:xfrm>
          <a:off x="996611" y="1777648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ПИСЬМЕННОЙ ФОРМЕ ПО ОТДЕЛЬНЫМ ПРЕДМЕТАМ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1777648"/>
        <a:ext cx="6911119" cy="507927"/>
      </dsp:txXfrm>
    </dsp:sp>
    <dsp:sp modelId="{1ED139EB-6E33-46F7-A573-1D1678DF33B9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ACCA5ED-3336-484A-8223-4E0AF88E79DD}">
      <dsp:nvSpPr>
        <dsp:cNvPr id="0" name=""/>
        <dsp:cNvSpPr/>
      </dsp:nvSpPr>
      <dsp:spPr>
        <a:xfrm>
          <a:off x="996611" y="2538960"/>
          <a:ext cx="6911119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ЭМ ГВЭ В УСТНОЙ ФОРМЕ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996611" y="2538960"/>
        <a:ext cx="6911119" cy="507927"/>
      </dsp:txXfrm>
    </dsp:sp>
    <dsp:sp modelId="{D862F589-D845-45E5-861C-E157D1EF686B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7E31430-01E4-4A89-A0B1-2518630EB13E}">
      <dsp:nvSpPr>
        <dsp:cNvPr id="0" name=""/>
        <dsp:cNvSpPr/>
      </dsp:nvSpPr>
      <dsp:spPr>
        <a:xfrm>
          <a:off x="805560" y="3300754"/>
          <a:ext cx="7102171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(ПИСЬМЕННАЯ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805560" y="3300754"/>
        <a:ext cx="7102171" cy="507927"/>
      </dsp:txXfrm>
    </dsp:sp>
    <dsp:sp modelId="{5F4A9519-6C10-4094-B130-491137196993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5FDA32-6348-4000-AD39-38B5C7B54113}">
      <dsp:nvSpPr>
        <dsp:cNvPr id="0" name=""/>
        <dsp:cNvSpPr/>
      </dsp:nvSpPr>
      <dsp:spPr>
        <a:xfrm>
          <a:off x="387755" y="4062548"/>
          <a:ext cx="7519976" cy="50792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rPr>
            <a:t>ОСОБЕННОСТИ ПРОЦЕДУРЫ ПРОВЕДЕНИЯ ГВЭ (УСТНАЯ  ФОРМА) В АУДИТОРИЯХ ППЭ</a:t>
          </a:r>
          <a:endParaRPr lang="ru-RU" sz="1800" b="1" kern="1200" dirty="0">
            <a:solidFill>
              <a:schemeClr val="accent1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387755" y="4062548"/>
        <a:ext cx="7519976" cy="507927"/>
      </dsp:txXfrm>
    </dsp:sp>
    <dsp:sp modelId="{4DB7DFEA-F4F9-4E02-8C2E-087EA2BD845F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21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67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5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2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microsoft.com/office/2007/relationships/hdphoto" Target="../media/hdphoto2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24.wdp"/><Relationship Id="rId4" Type="http://schemas.microsoft.com/office/2007/relationships/hdphoto" Target="../media/hdphoto21.wd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microsoft.com/office/2007/relationships/hdphoto" Target="../media/hdphoto27.wdp"/><Relationship Id="rId1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9.wdp"/><Relationship Id="rId5" Type="http://schemas.openxmlformats.org/officeDocument/2006/relationships/image" Target="../media/image40.jpeg"/><Relationship Id="rId4" Type="http://schemas.microsoft.com/office/2007/relationships/hdphoto" Target="../media/hdphoto28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5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8.xml"/><Relationship Id="rId9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6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01008"/>
            <a:ext cx="7056784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ctr"/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Особенности проведения ГИА в форме ГВЭ в аудитории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99027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1916832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5" y="26553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7476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65" y="42210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69484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166" y="1166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ПРОВЕДЕНИЯ </a:t>
            </a:r>
            <a:b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ГВЭ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(ПИСЬМЕННАЯ ФОРМА)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АУДИТОРИЯХ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4235" y="1628800"/>
            <a:ext cx="7262237" cy="324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4235" y="2132856"/>
            <a:ext cx="7262237" cy="666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Прибыть в ППЭ не позднее </a:t>
            </a:r>
            <a:r>
              <a:rPr lang="ru-RU" b="1" dirty="0" smtClean="0">
                <a:latin typeface="Cambria" panose="02040503050406030204" pitchFamily="18" charset="0"/>
              </a:rPr>
              <a:t>8.00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дня проведения экзамена и зарегистрироваться у руководителя ППЭ;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4785" y="2924944"/>
            <a:ext cx="7275016" cy="1656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Получить у руководителя ППЭ информацию о назначении ответственных организаторов в аудитории и распределении по аудиториям ППЭ, </a:t>
            </a:r>
            <a:r>
              <a:rPr lang="ru-RU" dirty="0" err="1" smtClean="0">
                <a:latin typeface="Cambria" panose="02040503050406030204" pitchFamily="18" charset="0"/>
              </a:rPr>
              <a:t>пофамильный</a:t>
            </a:r>
            <a:r>
              <a:rPr lang="ru-RU" dirty="0" smtClean="0">
                <a:latin typeface="Cambria" panose="02040503050406030204" pitchFamily="18" charset="0"/>
              </a:rPr>
              <a:t> список участников ГВЭ с указанием для каждого номера варианта, по которому участник должен выполнять экзаменационную работу, а </a:t>
            </a:r>
            <a:r>
              <a:rPr lang="ru-RU" dirty="0">
                <a:latin typeface="Cambria" panose="02040503050406030204" pitchFamily="18" charset="0"/>
              </a:rPr>
              <a:t>также о сроках ознакомления участников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с результатами;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50934" y="4697309"/>
            <a:ext cx="5128838" cy="553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Пройти инструктаж у руководителя ППЭ по процедуре проведения </a:t>
            </a:r>
            <a:r>
              <a:rPr lang="ru-RU" dirty="0" smtClean="0">
                <a:latin typeface="Cambria" panose="02040503050406030204" pitchFamily="18" charset="0"/>
              </a:rPr>
              <a:t>ГИА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C:\Users\косатюк_п\Documents\ГИА-11\Обучение специалистов ППЭ\moodle\для moodle\картинки\ucheb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939" y1="29526" x2="72348" y2="15877"/>
                        <a14:foregroundMark x1="72348" y1="40390" x2="79167" y2="48189"/>
                        <a14:foregroundMark x1="79167" y1="49582" x2="76894" y2="56825"/>
                        <a14:foregroundMark x1="78409" y1="55989" x2="71212" y2="63510"/>
                        <a14:foregroundMark x1="72348" y1="82451" x2="84091" y2="79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60" y="4719715"/>
            <a:ext cx="1421254" cy="19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сатюк_п\Documents\ГИА-11\Обучение специалистов ППЭ\moodle\для moodle\картинки\M_Stud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00" l="10000" r="9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7" y="4719715"/>
            <a:ext cx="1330078" cy="1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5580" y="1556792"/>
            <a:ext cx="8253302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 день проведения экзамена организатор в аудитории ППЭ должен: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385" y="1916832"/>
            <a:ext cx="6930345" cy="2376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dirty="0">
              <a:latin typeface="Cambria" panose="02040503050406030204" pitchFamily="18" charset="0"/>
            </a:endParaRPr>
          </a:p>
          <a:p>
            <a:pPr algn="ctr"/>
            <a:r>
              <a:rPr lang="ru-RU" sz="1700" dirty="0">
                <a:latin typeface="Cambria" panose="02040503050406030204" pitchFamily="18" charset="0"/>
              </a:rPr>
              <a:t>Получить у руководителя ППЭ: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Cambria" panose="02040503050406030204" pitchFamily="18" charset="0"/>
              </a:rPr>
              <a:t>Краткую инструкцию для участников </a:t>
            </a:r>
            <a:r>
              <a:rPr lang="ru-RU" sz="1700" dirty="0" smtClean="0">
                <a:latin typeface="Cambria" panose="02040503050406030204" pitchFamily="18" charset="0"/>
              </a:rPr>
              <a:t>ГИА;</a:t>
            </a:r>
            <a:endParaRPr lang="ru-RU" sz="17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Cambria" panose="02040503050406030204" pitchFamily="18" charset="0"/>
              </a:rPr>
              <a:t>Ножницы для вскрытия пакета ЭМ;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Cambria" panose="02040503050406030204" pitchFamily="18" charset="0"/>
              </a:rPr>
              <a:t>Список участников </a:t>
            </a:r>
            <a:r>
              <a:rPr lang="ru-RU" sz="1700" dirty="0" smtClean="0">
                <a:latin typeface="Cambria" panose="02040503050406030204" pitchFamily="18" charset="0"/>
              </a:rPr>
              <a:t>ГИА </a:t>
            </a:r>
            <a:r>
              <a:rPr lang="ru-RU" sz="1700" dirty="0">
                <a:latin typeface="Cambria" panose="02040503050406030204" pitchFamily="18" charset="0"/>
              </a:rPr>
              <a:t>в </a:t>
            </a:r>
            <a:r>
              <a:rPr lang="ru-RU" sz="1700" dirty="0" smtClean="0">
                <a:latin typeface="Cambria" panose="02040503050406030204" pitchFamily="18" charset="0"/>
              </a:rPr>
              <a:t>аудитории с указанием номера варианта;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mbria" panose="02040503050406030204" pitchFamily="18" charset="0"/>
              </a:rPr>
              <a:t>Ведомость учета использованных вариантов ГВЭ в аудитории;</a:t>
            </a:r>
            <a:endParaRPr lang="ru-RU" sz="1700" dirty="0">
              <a:latin typeface="Cambria" panose="02040503050406030204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mbria" panose="02040503050406030204" pitchFamily="18" charset="0"/>
              </a:rPr>
              <a:t>Листы для черновиков;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mbria" panose="02040503050406030204" pitchFamily="18" charset="0"/>
              </a:rPr>
              <a:t>Пакеты </a:t>
            </a:r>
            <a:r>
              <a:rPr lang="ru-RU" sz="1700" dirty="0">
                <a:latin typeface="Cambria" panose="02040503050406030204" pitchFamily="18" charset="0"/>
              </a:rPr>
              <a:t>(конверты) для упаковки ЭМ после </a:t>
            </a:r>
            <a:r>
              <a:rPr lang="ru-RU" sz="1700" dirty="0" smtClean="0">
                <a:latin typeface="Cambria" panose="02040503050406030204" pitchFamily="18" charset="0"/>
              </a:rPr>
              <a:t>окончания  экзамена</a:t>
            </a:r>
          </a:p>
          <a:p>
            <a:pPr marL="285750" indent="-285750">
              <a:buFontTx/>
              <a:buChar char="-"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0343" y="5445224"/>
            <a:ext cx="8619458" cy="59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Раздать на рабочие места участников экзамена 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листы для черновиков 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(не менее 2 листов каждому участнику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);</a:t>
            </a:r>
            <a:endParaRPr lang="ru-RU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1702" y="4293096"/>
            <a:ext cx="861945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Не позднее 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9.00 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дня проведения экзамена пройти в свою аудиторию, проверить ее готовность к экзамену, вывесить у входа в аудиторию один экземпляр списка участников 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и приступить к выполнению обязанностей организатора в аудитории;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3385" y="6115401"/>
            <a:ext cx="861945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700" dirty="0">
                <a:latin typeface="Cambria" panose="02040503050406030204" pitchFamily="18" charset="0"/>
              </a:rPr>
              <a:t>Подготовить на доске необходимую информацию для заполнения регистрационных полей в бланках ответов.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60857" y="2073525"/>
            <a:ext cx="2029440" cy="1727280"/>
            <a:chOff x="6983373" y="2060848"/>
            <a:chExt cx="2029440" cy="1727280"/>
          </a:xfrm>
        </p:grpSpPr>
        <p:pic>
          <p:nvPicPr>
            <p:cNvPr id="1032" name="Picture 8" descr="http://st.depositphotos.com/1000765/1404/i/450/depositphotos_14048885-3d-small---parcel-deliver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00" b="89556" l="56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83373" y="2060848"/>
              <a:ext cx="2029440" cy="172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m3-tub-ru.yandex.net/i?id=67ebd5ace6cad195fe12f1a6db1cbbbc-l&amp;n=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81" b="99286" l="3500" r="98125">
                          <a14:foregroundMark x1="5500" y1="94048" x2="51625" y2="59524"/>
                          <a14:foregroundMark x1="5250" y1="96190" x2="13375" y2="90714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50808">
              <a:off x="7282487" y="2845322"/>
              <a:ext cx="719425" cy="377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rus-patent.net/wp-content/uploads/2015/09/licen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100000" l="37532" r="90000">
                        <a14:backgroundMark x1="50708" y1="74077" x2="58283" y2="92160"/>
                        <a14:backgroundMark x1="59893" y1="70329" x2="68262" y2="91102"/>
                        <a14:backgroundMark x1="43112" y1="83119" x2="67468" y2="83662"/>
                        <a14:backgroundMark x1="44721" y1="73019" x2="37532" y2="93247"/>
                        <a14:backgroundMark x1="65880" y1="73019" x2="63476" y2="81001"/>
                        <a14:backgroundMark x1="67468" y1="87926" x2="81459" y2="92160"/>
                        <a14:backgroundMark x1="87446" y1="76738" x2="89828" y2="85236"/>
                        <a14:backgroundMark x1="81052" y1="91102" x2="81052" y2="91102"/>
                        <a14:backgroundMark x1="78262" y1="90587" x2="88627" y2="8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4" y="2048171"/>
            <a:ext cx="2336845" cy="17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7563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90614" y="1850485"/>
            <a:ext cx="6196823" cy="42428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Во время проведения экзамена в ППЭ организатору </a:t>
            </a:r>
            <a:r>
              <a:rPr lang="ru-RU" b="1" dirty="0">
                <a:latin typeface="Cambria" panose="02040503050406030204" pitchFamily="18" charset="0"/>
              </a:rPr>
              <a:t>запрещается:</a:t>
            </a:r>
            <a:endParaRPr lang="ru-RU" dirty="0"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latin typeface="Cambria" panose="02040503050406030204" pitchFamily="18" charset="0"/>
              </a:rPr>
              <a:t>- иметь при себе средства связи;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-оказывать содействие участникам ГИА, в том числе передавать им 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информации;</a:t>
            </a:r>
          </a:p>
          <a:p>
            <a:pPr algn="ctr"/>
            <a:r>
              <a:rPr lang="ru-RU" dirty="0">
                <a:latin typeface="Cambria" panose="02040503050406030204" pitchFamily="18" charset="0"/>
              </a:rPr>
              <a:t>-выносить из аудиторий и ППЭ ЭМ на бумажном или электронном носителях, фотографировать, переписывать в черновики задания КИМ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1253" y="2382406"/>
            <a:ext cx="9141693" cy="2835363"/>
            <a:chOff x="63348" y="1981175"/>
            <a:chExt cx="9141693" cy="2835363"/>
          </a:xfrm>
        </p:grpSpPr>
        <p:pic>
          <p:nvPicPr>
            <p:cNvPr id="1026" name="Picture 2" descr="Картинки по запросу запрет фото видеосъемк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43" b="93916" l="10000" r="90000">
                          <a14:foregroundMark x1="48571" y1="5703" x2="52286" y2="4943"/>
                          <a14:foregroundMark x1="44857" y1="93916" x2="52000" y2="93916"/>
                          <a14:foregroundMark x1="63714" y1="39544" x2="69143" y2="48289"/>
                          <a14:foregroundMark x1="30571" y1="56274" x2="35429" y2="58555"/>
                          <a14:foregroundMark x1="47429" y1="37643" x2="54000" y2="35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330" y="2227276"/>
              <a:ext cx="1684711" cy="126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8125" y1="26667" x2="73750" y2="70417"/>
                          <a14:foregroundMark x1="32083" y1="42917" x2="71250" y2="57917"/>
                          <a14:foregroundMark x1="71250" y1="57917" x2="71458" y2="59375"/>
                          <a14:foregroundMark x1="49792" y1="33750" x2="53125" y2="34583"/>
                          <a14:foregroundMark x1="63750" y1="35833" x2="68542" y2="36250"/>
                          <a14:foregroundMark x1="48542" y1="35208" x2="52292" y2="35000"/>
                          <a14:foregroundMark x1="42083" y1="47292" x2="50833" y2="58125"/>
                          <a14:foregroundMark x1="31667" y1="61458" x2="45208" y2="63542"/>
                          <a14:foregroundMark x1="45208" y1="63542" x2="67292" y2="62917"/>
                          <a14:foregroundMark x1="67292" y1="62917" x2="71458" y2="61250"/>
                          <a14:foregroundMark x1="38750" y1="55833" x2="56250" y2="54792"/>
                          <a14:foregroundMark x1="51875" y1="41875" x2="61042" y2="47292"/>
                          <a14:foregroundMark x1="52292" y1="45208" x2="58750" y2="51250"/>
                          <a14:foregroundMark x1="60000" y1="41667" x2="64375" y2="52708"/>
                          <a14:foregroundMark x1="31042" y1="51458" x2="60000" y2="49375"/>
                          <a14:foregroundMark x1="60000" y1="49375" x2="65417" y2="47500"/>
                          <a14:foregroundMark x1="66042" y1="44583" x2="33958" y2="58958"/>
                          <a14:foregroundMark x1="37292" y1="61458" x2="63333" y2="55833"/>
                          <a14:foregroundMark x1="42708" y1="64167" x2="64167" y2="61250"/>
                          <a14:foregroundMark x1="50452" y1="64945" x2="58750" y2="62917"/>
                          <a14:foregroundMark x1="48333" y1="60833" x2="57500" y2="58333"/>
                          <a14:foregroundMark x1="47708" y1="37083" x2="57500" y2="41875"/>
                          <a14:foregroundMark x1="57500" y1="41875" x2="58125" y2="41875"/>
                          <a14:foregroundMark x1="51458" y1="39583" x2="58125" y2="40417"/>
                          <a14:foregroundMark x1="45417" y1="63958" x2="56667" y2="63542"/>
                          <a14:foregroundMark x1="56667" y1="63542" x2="59583" y2="61667"/>
                          <a14:foregroundMark x1="43410" y1="65208" x2="42917" y2="65208"/>
                          <a14:foregroundMark x1="55417" y1="65208" x2="50285" y2="65208"/>
                          <a14:foregroundMark x1="52083" y1="65208" x2="58958" y2="63333"/>
                          <a14:foregroundMark x1="57500" y1="64167" x2="60000" y2="64792"/>
                          <a14:foregroundMark x1="43423" y1="65187" x2="41875" y2="65208"/>
                          <a14:foregroundMark x1="57083" y1="65000" x2="50359" y2="65092"/>
                          <a14:foregroundMark x1="50153" y1="65415" x2="55417" y2="65208"/>
                          <a14:foregroundMark x1="55417" y1="65208" x2="58125" y2="65208"/>
                          <a14:foregroundMark x1="58958" y1="65625" x2="49649" y2="66207"/>
                          <a14:foregroundMark x1="45208" y1="64167" x2="47500" y2="64167"/>
                          <a14:foregroundMark x1="46667" y1="65833" x2="46250" y2="65833"/>
                          <a14:foregroundMark x1="48125" y1="66042" x2="48125" y2="66042"/>
                          <a14:foregroundMark x1="64375" y1="35625" x2="68750" y2="35625"/>
                          <a14:backgroundMark x1="47596" y1="67292" x2="48958" y2="67292"/>
                          <a14:backgroundMark x1="42083" y1="67292" x2="47179" y2="67292"/>
                          <a14:backgroundMark x1="42708" y1="67083" x2="40417" y2="670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8" y="1981175"/>
              <a:ext cx="1523216" cy="152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Картинки по запросу instruction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2750" y1="37250" x2="30625" y2="51125"/>
                          <a14:foregroundMark x1="30625" y1="51125" x2="33375" y2="57875"/>
                          <a14:foregroundMark x1="33375" y1="57875" x2="51000" y2="62375"/>
                          <a14:foregroundMark x1="28000" y1="41375" x2="28250" y2="61250"/>
                          <a14:foregroundMark x1="30250" y1="59875" x2="33250" y2="57500"/>
                          <a14:foregroundMark x1="30500" y1="56875" x2="31750" y2="39500"/>
                          <a14:foregroundMark x1="30250" y1="50375" x2="31250" y2="43125"/>
                          <a14:foregroundMark x1="31250" y1="43125" x2="30500" y2="41375"/>
                          <a14:foregroundMark x1="30375" y1="39875" x2="30000" y2="38250"/>
                          <a14:foregroundMark x1="30375" y1="40375" x2="29625" y2="38125"/>
                          <a14:foregroundMark x1="32625" y1="38625" x2="39875" y2="53750"/>
                          <a14:foregroundMark x1="39875" y1="53750" x2="49500" y2="61375"/>
                          <a14:foregroundMark x1="29375" y1="62000" x2="55375" y2="43625"/>
                          <a14:foregroundMark x1="55375" y1="43625" x2="67625" y2="37500"/>
                          <a14:foregroundMark x1="34000" y1="37625" x2="34125" y2="54250"/>
                          <a14:foregroundMark x1="30875" y1="43625" x2="66750" y2="47875"/>
                          <a14:foregroundMark x1="37250" y1="45875" x2="44875" y2="44000"/>
                          <a14:foregroundMark x1="71375" y1="62250" x2="62000" y2="49625"/>
                          <a14:foregroundMark x1="62000" y1="49625" x2="51875" y2="41750"/>
                          <a14:foregroundMark x1="57750" y1="54000" x2="64500" y2="50125"/>
                          <a14:foregroundMark x1="50375" y1="62000" x2="56625" y2="60000"/>
                          <a14:foregroundMark x1="61500" y1="58500" x2="67125" y2="58250"/>
                          <a14:foregroundMark x1="69125" y1="59000" x2="70375" y2="38625"/>
                          <a14:foregroundMark x1="64375" y1="39125" x2="67500" y2="40000"/>
                          <a14:foregroundMark x1="67000" y1="40125" x2="66750" y2="49125"/>
                          <a14:foregroundMark x1="62500" y1="39375" x2="52250" y2="40750"/>
                          <a14:foregroundMark x1="52375" y1="54875" x2="53625" y2="58500"/>
                          <a14:foregroundMark x1="47625" y1="43625" x2="43000" y2="40000"/>
                          <a14:foregroundMark x1="69500" y1="38125" x2="70000" y2="40875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7" y="3334381"/>
              <a:ext cx="1482157" cy="148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Картинки по запросу запрет телефона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385" b="93099" l="4297" r="94271">
                          <a14:foregroundMark x1="35417" y1="21354" x2="54167" y2="70052"/>
                          <a14:foregroundMark x1="54167" y1="70052" x2="63542" y2="80990"/>
                          <a14:foregroundMark x1="63542" y1="80990" x2="64974" y2="78906"/>
                          <a14:foregroundMark x1="21224" y1="77083" x2="27734" y2="69792"/>
                          <a14:foregroundMark x1="27734" y1="69792" x2="47396" y2="56771"/>
                          <a14:foregroundMark x1="47396" y1="56771" x2="80990" y2="20703"/>
                          <a14:foregroundMark x1="62630" y1="9766" x2="54688" y2="6510"/>
                          <a14:foregroundMark x1="54688" y1="6510" x2="39063" y2="6771"/>
                          <a14:foregroundMark x1="39063" y1="6771" x2="25130" y2="11068"/>
                          <a14:foregroundMark x1="25130" y1="11068" x2="24410" y2="11553"/>
                          <a14:foregroundMark x1="16238" y1="18765" x2="10286" y2="26823"/>
                          <a14:foregroundMark x1="10286" y1="26823" x2="5469" y2="40625"/>
                          <a14:foregroundMark x1="5469" y1="40625" x2="5599" y2="55599"/>
                          <a14:foregroundMark x1="5599" y1="55599" x2="7682" y2="62240"/>
                          <a14:foregroundMark x1="7682" y1="62240" x2="8854" y2="63932"/>
                          <a14:foregroundMark x1="7161" y1="56510" x2="9635" y2="35026"/>
                          <a14:foregroundMark x1="9635" y1="35026" x2="13021" y2="27214"/>
                          <a14:foregroundMark x1="13021" y1="27214" x2="23698" y2="17448"/>
                          <a14:foregroundMark x1="23698" y1="17448" x2="36719" y2="9896"/>
                          <a14:foregroundMark x1="36719" y1="9896" x2="52214" y2="7422"/>
                          <a14:foregroundMark x1="52214" y1="7422" x2="65495" y2="10417"/>
                          <a14:foregroundMark x1="65104" y1="7161" x2="53450" y2="4330"/>
                          <a14:foregroundMark x1="4297" y1="54688" x2="4297" y2="44922"/>
                          <a14:foregroundMark x1="7031" y1="50911" x2="13021" y2="71615"/>
                          <a14:foregroundMark x1="13021" y1="71615" x2="22526" y2="85417"/>
                          <a14:foregroundMark x1="50130" y1="92839" x2="77344" y2="85026"/>
                          <a14:foregroundMark x1="77344" y1="85026" x2="83984" y2="79427"/>
                          <a14:foregroundMark x1="83984" y1="79427" x2="94531" y2="50260"/>
                          <a14:foregroundMark x1="94531" y1="50260" x2="94401" y2="43229"/>
                          <a14:foregroundMark x1="94401" y1="43229" x2="88411" y2="28255"/>
                          <a14:foregroundMark x1="88411" y1="28255" x2="73698" y2="11849"/>
                          <a14:foregroundMark x1="73698" y1="11849" x2="62109" y2="9375"/>
                          <a14:foregroundMark x1="39453" y1="93620" x2="47005" y2="92448"/>
                          <a14:foregroundMark x1="47005" y1="92448" x2="59115" y2="93099"/>
                          <a14:foregroundMark x1="48177" y1="74609" x2="51953" y2="77865"/>
                          <a14:foregroundMark x1="52541" y1="4497" x2="53516" y2="4688"/>
                          <a14:foregroundMark x1="43750" y1="4688" x2="44922" y2="4475"/>
                          <a14:foregroundMark x1="52584" y1="3728" x2="52995" y2="3776"/>
                          <a14:backgroundMark x1="13672" y1="17448" x2="24349" y2="10156"/>
                          <a14:backgroundMark x1="16927" y1="17188" x2="20052" y2="14453"/>
                          <a14:backgroundMark x1="24349" y1="11458" x2="22917" y2="11458"/>
                          <a14:backgroundMark x1="45964" y1="2995" x2="50653" y2="3702"/>
                          <a14:backgroundMark x1="50391" y1="2474" x2="52865" y2="3385"/>
                          <a14:backgroundMark x1="52734" y1="3776" x2="52734" y2="37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5963" y="3482209"/>
              <a:ext cx="1233447" cy="123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3743" y="1628800"/>
            <a:ext cx="8229600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Ответственный организатор при входе участников экзамена в аудиторию должен: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739" y="2613566"/>
            <a:ext cx="5245111" cy="1213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Провести идентификацию личности по документу, удостоверяющему личность участника экзамена;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5939" y="4839636"/>
            <a:ext cx="4718787" cy="11373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Сообщить участнику ГИА номер его места в аудитории.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457483" y="2512798"/>
            <a:ext cx="3384376" cy="2013426"/>
            <a:chOff x="5220072" y="2319208"/>
            <a:chExt cx="3627148" cy="2302025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220072" y="2319208"/>
              <a:ext cx="2265937" cy="2218509"/>
              <a:chOff x="179512" y="3573016"/>
              <a:chExt cx="7056784" cy="7056784"/>
            </a:xfrm>
          </p:grpSpPr>
          <p:pic>
            <p:nvPicPr>
              <p:cNvPr id="2056" name="Picture 8" descr="Картинки по запросу паспорт картинка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9376" y="5205024"/>
                <a:ext cx="1153423" cy="1675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Картинки по запросу белые человечки для презентаций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6500" b="93750" l="10000" r="90000">
                            <a14:foregroundMark x1="36625" y1="92125" x2="40500" y2="87375"/>
                            <a14:foregroundMark x1="41875" y1="7750" x2="43375" y2="7625"/>
                            <a14:foregroundMark x1="65625" y1="23250" x2="65875" y2="25000"/>
                            <a14:foregroundMark x1="72375" y1="22125" x2="72875" y2="22750"/>
                            <a14:foregroundMark x1="67125" y1="23750" x2="71250" y2="23000"/>
                            <a14:foregroundMark x1="71909" y1="23195" x2="72750" y2="23125"/>
                            <a14:foregroundMark x1="56750" y1="93750" x2="58000" y2="93375"/>
                            <a14:foregroundMark x1="49750" y1="81875" x2="50500" y2="87875"/>
                            <a14:foregroundMark x1="43875" y1="7375" x2="45375" y2="7375"/>
                            <a14:foregroundMark x1="44500" y1="7750" x2="45424" y2="7565"/>
                            <a14:foregroundMark x1="44125" y1="7375" x2="49000" y2="7500"/>
                            <a14:foregroundMark x1="44125" y1="7000" x2="49125" y2="6875"/>
                            <a14:backgroundMark x1="61375" y1="23625" x2="77875" y2="51625"/>
                            <a14:backgroundMark x1="77875" y1="51625" x2="78000" y2="51625"/>
                            <a14:backgroundMark x1="68000" y1="29250" x2="79000" y2="26625"/>
                            <a14:backgroundMark x1="47250" y1="93500" x2="48944" y2="88068"/>
                            <a14:backgroundMark x1="72750" y1="22000" x2="72750" y2="22000"/>
                            <a14:backgroundMark x1="72500" y1="22125" x2="72500" y2="22125"/>
                            <a14:backgroundMark x1="72000" y1="21875" x2="72750" y2="21875"/>
                            <a14:backgroundMark x1="67000" y1="26500" x2="69250" y2="26500"/>
                            <a14:backgroundMark x1="70875" y1="27125" x2="72500" y2="2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573016"/>
                <a:ext cx="7056784" cy="7056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60" name="Picture 12" descr="Картинки по запросу белые человечки поис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667" b="90000" l="3667" r="95667">
                          <a14:foregroundMark x1="40333" y1="6667" x2="43667" y2="8667"/>
                          <a14:foregroundMark x1="3667" y1="28667" x2="5667" y2="32333"/>
                          <a14:foregroundMark x1="91667" y1="85000" x2="91000" y2="73667"/>
                          <a14:foregroundMark x1="95667" y1="81000" x2="95667" y2="73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538" y="2690551"/>
              <a:ext cx="1930682" cy="1930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47748" y="3811465"/>
            <a:ext cx="3988165" cy="2770450"/>
            <a:chOff x="-588362" y="3933056"/>
            <a:chExt cx="3988165" cy="277045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588362" y="3933056"/>
              <a:ext cx="2770450" cy="2770450"/>
              <a:chOff x="-70658" y="3785224"/>
              <a:chExt cx="2770450" cy="277045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-70658" y="3785224"/>
                <a:ext cx="2770450" cy="2770450"/>
                <a:chOff x="-70658" y="3785224"/>
                <a:chExt cx="2770450" cy="2770450"/>
              </a:xfrm>
            </p:grpSpPr>
            <p:pic>
              <p:nvPicPr>
                <p:cNvPr id="1026" name="Picture 2" descr="http://kolosok28.ru/media/k2/items/cache/c889234799e865bbe90cee71f6cd2e53_XL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6625" b="93250" l="10000" r="90000">
                              <a14:foregroundMark x1="46250" y1="7000" x2="48125" y2="6750"/>
                              <a14:foregroundMark x1="45875" y1="6625" x2="46625" y2="6625"/>
                              <a14:foregroundMark x1="79125" y1="25625" x2="80125" y2="28875"/>
                              <a14:foregroundMark x1="78375" y1="24625" x2="81375" y2="28750"/>
                              <a14:foregroundMark x1="71250" y1="21500" x2="72375" y2="22750"/>
                              <a14:foregroundMark x1="34750" y1="92375" x2="42250" y2="87375"/>
                              <a14:foregroundMark x1="54000" y1="86750" x2="56250" y2="89625"/>
                              <a14:foregroundMark x1="57125" y1="93250" x2="58750" y2="93250"/>
                              <a14:foregroundMark x1="34250" y1="93000" x2="34250" y2="93000"/>
                              <a14:foregroundMark x1="50875" y1="7625" x2="51375" y2="7625"/>
                            </a14:backgroundRemoval>
                          </a14:imgEffect>
                          <a14:imgEffect>
                            <a14:saturation sat="0"/>
                          </a14:imgEffect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0658" y="3785224"/>
                  <a:ext cx="2770450" cy="2770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2" descr="http://kolosok28.ru/media/k2/items/cache/c889234799e865bbe90cee71f6cd2e53_XL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6625" b="93250" l="10000" r="90000">
                              <a14:foregroundMark x1="46250" y1="7000" x2="48125" y2="6750"/>
                              <a14:foregroundMark x1="45875" y1="6625" x2="46625" y2="6625"/>
                              <a14:foregroundMark x1="79125" y1="25625" x2="80125" y2="28875"/>
                              <a14:foregroundMark x1="78375" y1="24625" x2="81375" y2="28750"/>
                              <a14:foregroundMark x1="71250" y1="21500" x2="72375" y2="22750"/>
                              <a14:foregroundMark x1="34750" y1="92375" x2="42250" y2="87375"/>
                              <a14:foregroundMark x1="54000" y1="86750" x2="56250" y2="89625"/>
                              <a14:foregroundMark x1="57125" y1="93250" x2="58750" y2="93250"/>
                              <a14:foregroundMark x1="34250" y1="93000" x2="34250" y2="93000"/>
                              <a14:foregroundMark x1="50875" y1="7625" x2="51375" y2="7625"/>
                            </a14:backgroundRemoval>
                          </a14:imgEffect>
                          <a14:imgEffect>
                            <a14:saturation sat="0"/>
                          </a14:imgEffect>
                          <a14:imgEffect>
                            <a14:brightnessContrast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502" t="39356" r="18106" b="56193"/>
                <a:stretch/>
              </p:blipFill>
              <p:spPr bwMode="auto">
                <a:xfrm>
                  <a:off x="1547664" y="4746507"/>
                  <a:ext cx="648072" cy="1232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1247205" y="4423433"/>
                <a:ext cx="1248989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1А</a:t>
                </a:r>
                <a:endPara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028" name="Picture 4" descr="https://hermentorcenter.com/wp-content/uploads/2016/03/Fotolia-Thumbs-Up-2204047_Subscription_XL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00" b="91167" l="10000" r="90000">
                          <a14:foregroundMark x1="53400" y1="7333" x2="54233" y2="7467"/>
                          <a14:foregroundMark x1="41700" y1="91167" x2="43600" y2="90733"/>
                          <a14:foregroundMark x1="32600" y1="20533" x2="34067" y2="20133"/>
                          <a14:foregroundMark x1="49333" y1="8167" x2="50800" y2="7633"/>
                          <a14:foregroundMark x1="53400" y1="7467" x2="51900" y2="7333"/>
                          <a14:foregroundMark x1="33400" y1="20400" x2="33556" y2="20018"/>
                          <a14:foregroundMark x1="50800" y1="7333" x2="58033" y2="9400"/>
                          <a14:foregroundMark x1="54633" y1="8167" x2="57467" y2="8967"/>
                          <a14:backgroundMark x1="54900" y1="92667" x2="49033" y2="85433"/>
                          <a14:backgroundMark x1="31633" y1="19200" x2="35867" y2="19867"/>
                          <a14:backgroundMark x1="32167" y1="15933" x2="33533" y2="189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2568" y="4378197"/>
              <a:ext cx="2297235" cy="2297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6046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60850" y="2924792"/>
            <a:ext cx="8612621" cy="1152280"/>
          </a:xfrm>
          <a:prstGeom prst="roundRect">
            <a:avLst>
              <a:gd name="adj" fmla="val 9482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251520" y="4149080"/>
            <a:ext cx="8601162" cy="2311258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19" y="2924792"/>
            <a:ext cx="6264697" cy="1152280"/>
          </a:xfrm>
          <a:prstGeom prst="roundRect">
            <a:avLst>
              <a:gd name="adj" fmla="val 7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Помочь </a:t>
            </a:r>
            <a:r>
              <a:rPr lang="ru-RU" dirty="0">
                <a:latin typeface="Cambria" panose="02040503050406030204" pitchFamily="18" charset="0"/>
              </a:rPr>
              <a:t>участнику ГИА занять отведенное ему место, при этом следить, чтобы участники экзамена не менялись местами;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56" y1="31667" x2="57188" y2="13333"/>
                        <a14:foregroundMark x1="57188" y1="13333" x2="94219" y2="35833"/>
                        <a14:foregroundMark x1="94844" y1="56111" x2="36094" y2="99444"/>
                        <a14:foregroundMark x1="36406" y1="97222" x2="3125" y2="51944"/>
                        <a14:backgroundMark x1="5000" y1="18056" x2="49219" y2="10833"/>
                        <a14:backgroundMark x1="60000" y1="5556" x2="83438" y2="12500"/>
                        <a14:backgroundMark x1="97813" y1="53333" x2="98594" y2="73333"/>
                        <a14:backgroundMark x1="68125" y1="90833" x2="50000" y2="98889"/>
                        <a14:backgroundMark x1="1406" y1="32222" x2="2188" y2="82778"/>
                        <a14:backgroundMark x1="12812" y1="95000" x2="27344" y2="96667"/>
                        <a14:backgroundMark x1="27656" y1="95000" x2="31406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58764"/>
            <a:ext cx="2364469" cy="13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441380" y="4437112"/>
            <a:ext cx="2281461" cy="1824905"/>
            <a:chOff x="6474491" y="4324421"/>
            <a:chExt cx="2281461" cy="1824905"/>
          </a:xfrm>
        </p:grpSpPr>
        <p:pic>
          <p:nvPicPr>
            <p:cNvPr id="84" name="Picture 6" descr="C:\Users\косатюк_п\Documents\ГИА-11\Обучение специалистов ППЭ\moodle\для moodle\картинки\9963759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800" l="0" r="100000">
                          <a14:foregroundMark x1="23896" y1="79359" x2="69277" y2="89780"/>
                          <a14:foregroundMark x1="55823" y1="80160" x2="77912" y2="89579"/>
                          <a14:foregroundMark x1="5823" y1="93387" x2="94378" y2="93788"/>
                          <a14:foregroundMark x1="5735" y1="7143" x2="93907" y2="8214"/>
                          <a14:backgroundMark x1="4618" y1="1202" x2="803" y2="3206"/>
                          <a14:backgroundMark x1="95984" y1="802" x2="99197" y2="3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491" y="5150910"/>
              <a:ext cx="996415" cy="9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8062025" y="4346559"/>
              <a:ext cx="693927" cy="656536"/>
              <a:chOff x="8014205" y="4509120"/>
              <a:chExt cx="590243" cy="553805"/>
            </a:xfrm>
          </p:grpSpPr>
          <p:pic>
            <p:nvPicPr>
              <p:cNvPr id="2052" name="Picture 4" descr="C:\Users\косатюк_п\Documents\ГИА-11\Обучение специалистов ППЭ\moodle\для moodle\картинки\preview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15839" y1="11813" x2="73286" y2="35989"/>
                            <a14:foregroundMark x1="89598" y1="59615" x2="46809" y2="840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4205" y="4571220"/>
                <a:ext cx="590243" cy="47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Знак запрета 14"/>
              <p:cNvSpPr/>
              <p:nvPr/>
            </p:nvSpPr>
            <p:spPr>
              <a:xfrm>
                <a:off x="8014205" y="4509120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6474491" y="4327323"/>
              <a:ext cx="736833" cy="698545"/>
              <a:chOff x="7290237" y="4432859"/>
              <a:chExt cx="590243" cy="558783"/>
            </a:xfrm>
          </p:grpSpPr>
          <p:pic>
            <p:nvPicPr>
              <p:cNvPr id="2054" name="Picture 6" descr="C:\Users\косатюк_п\Documents\ГИА-11\Обучение специалистов ППЭ\moodle\для moodle\картинки\camera-icon-hi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0000" l="0" r="100000">
                            <a14:foregroundMark x1="22000" y1="31500" x2="82000" y2="33167"/>
                            <a14:foregroundMark x1="58000" y1="50500" x2="58000" y2="50500"/>
                            <a14:foregroundMark x1="59333" y1="22833" x2="59333" y2="22833"/>
                            <a14:foregroundMark x1="77333" y1="24833" x2="77333" y2="24833"/>
                            <a14:foregroundMark x1="22000" y1="24833" x2="22000" y2="24833"/>
                            <a14:foregroundMark x1="42500" y1="51667" x2="42500" y2="51667"/>
                            <a14:foregroundMark x1="45000" y1="44667" x2="57833" y2="38000"/>
                            <a14:foregroundMark x1="66500" y1="42000" x2="73333" y2="52667"/>
                            <a14:foregroundMark x1="73000" y1="55333" x2="60667" y2="68167"/>
                            <a14:foregroundMark x1="76500" y1="44667" x2="90000" y2="45000"/>
                            <a14:foregroundMark x1="89833" y1="45000" x2="91333" y2="45000"/>
                            <a14:foregroundMark x1="40667" y1="44667" x2="8667" y2="44167"/>
                            <a14:foregroundMark x1="43833" y1="23333" x2="43833" y2="23333"/>
                            <a14:foregroundMark x1="50833" y1="23500" x2="50833" y2="23500"/>
                            <a14:foregroundMark x1="47333" y1="20833" x2="53167" y2="21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66" y="4432859"/>
                <a:ext cx="558783" cy="558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Знак запрета 99"/>
              <p:cNvSpPr/>
              <p:nvPr/>
            </p:nvSpPr>
            <p:spPr>
              <a:xfrm>
                <a:off x="7290237" y="443534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569627" y="5229200"/>
              <a:ext cx="962813" cy="841837"/>
              <a:chOff x="6437856" y="4426898"/>
              <a:chExt cx="590243" cy="553805"/>
            </a:xfrm>
          </p:grpSpPr>
          <p:pic>
            <p:nvPicPr>
              <p:cNvPr id="2053" name="Picture 5" descr="C:\Users\косатюк_п\Documents\ГИА-11\Обучение специалистов ППЭ\moodle\для moodle\картинки\white-star-vector-4T9ER47ec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450098"/>
                <a:ext cx="288032" cy="507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Знак запрета 100"/>
              <p:cNvSpPr/>
              <p:nvPr/>
            </p:nvSpPr>
            <p:spPr>
              <a:xfrm>
                <a:off x="6437856" y="4426898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7274284" y="4324421"/>
              <a:ext cx="741340" cy="700812"/>
              <a:chOff x="7517301" y="5299589"/>
              <a:chExt cx="590243" cy="553805"/>
            </a:xfrm>
          </p:grpSpPr>
          <p:pic>
            <p:nvPicPr>
              <p:cNvPr id="2055" name="Picture 7" descr="C:\Users\косатюк_п\Documents\ГИА-11\Обучение специалистов ППЭ\moodle\для moodle\картинки\400_F_4355782_VIxSBMULVOXixykDNj2J4RKfzfReUpDp_PXP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99349" l="0" r="100000">
                            <a14:foregroundMark x1="18000" y1="74593" x2="19500" y2="83713"/>
                            <a14:foregroundMark x1="17000" y1="85993" x2="17750" y2="66450"/>
                            <a14:foregroundMark x1="25500" y1="76873" x2="25500" y2="76873"/>
                            <a14:backgroundMark x1="11250" y1="63844" x2="16250" y2="65147"/>
                            <a14:backgroundMark x1="34000" y1="54072" x2="33750" y2="54072"/>
                            <a14:backgroundMark x1="27750" y1="23779" x2="27750" y2="23779"/>
                            <a14:backgroundMark x1="66500" y1="30945" x2="71750" y2="32573"/>
                            <a14:backgroundMark x1="37000" y1="60586" x2="36500" y2="5993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66" y="5373215"/>
                <a:ext cx="529714" cy="40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Знак запрета 101"/>
              <p:cNvSpPr/>
              <p:nvPr/>
            </p:nvSpPr>
            <p:spPr>
              <a:xfrm>
                <a:off x="7517301" y="5299589"/>
                <a:ext cx="590243" cy="553805"/>
              </a:xfrm>
              <a:prstGeom prst="noSmoking">
                <a:avLst>
                  <a:gd name="adj" fmla="val 5105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251519" y="1556792"/>
            <a:ext cx="8612622" cy="324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До начала экзамена: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183" y="2071913"/>
            <a:ext cx="8603293" cy="6767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Ответственный организатор должен не позднее 9.45 получить у руководителя ППЭ ЭМ участников экзамена.</a:t>
            </a:r>
            <a:endParaRPr lang="ru-RU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831833" y="4149080"/>
            <a:ext cx="6041638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Напомнить </a:t>
            </a:r>
            <a:r>
              <a:rPr lang="ru-RU" dirty="0">
                <a:latin typeface="Cambria" panose="02040503050406030204" pitchFamily="18" charset="0"/>
              </a:rPr>
              <a:t>участникам ГИА о ведении видеонаблюдения в ППЭ (в случае его наличия) и о запрете иметь при себе во время проведения экзамена в ППЭ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28497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3240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До начала экзамена: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67" y="2060848"/>
            <a:ext cx="8249926" cy="4156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chemeClr val="tx1"/>
                </a:solidFill>
                <a:latin typeface="Cambria" panose="02040503050406030204" pitchFamily="18" charset="0"/>
              </a:rPr>
              <a:t>Организатор в аудитории должен:</a:t>
            </a:r>
            <a:endParaRPr lang="ru-RU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11"/>
          <p:cNvSpPr/>
          <p:nvPr/>
        </p:nvSpPr>
        <p:spPr>
          <a:xfrm>
            <a:off x="449967" y="5589240"/>
            <a:ext cx="824992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Проинформировать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участников ГИА о том, что записи на КИМ и черновиках не обрабатываются и не проверяются.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68" y="2636912"/>
            <a:ext cx="8249926" cy="7690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Проверить, </a:t>
            </a:r>
            <a:r>
              <a:rPr lang="ru-RU" dirty="0">
                <a:latin typeface="Cambria" panose="02040503050406030204" pitchFamily="18" charset="0"/>
              </a:rPr>
              <a:t>что черная </a:t>
            </a:r>
            <a:r>
              <a:rPr lang="ru-RU" dirty="0" err="1">
                <a:latin typeface="Cambria" panose="02040503050406030204" pitchFamily="18" charset="0"/>
              </a:rPr>
              <a:t>гелевая</a:t>
            </a:r>
            <a:r>
              <a:rPr lang="ru-RU" dirty="0">
                <a:latin typeface="Cambria" panose="02040503050406030204" pitchFamily="18" charset="0"/>
              </a:rPr>
              <a:t> или капиллярная ручка участника экзамена  ручка пишет неразрывной черной линией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68" y="3533526"/>
            <a:ext cx="8249926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Провести инструктаж участников ГИА, в том числе проинформировать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порядка проведения ГИА и о несогласии с выставленными баллами, а также о времени и месте ознакомления с результатами ГИА;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24616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верх 13"/>
          <p:cNvSpPr/>
          <p:nvPr/>
        </p:nvSpPr>
        <p:spPr>
          <a:xfrm>
            <a:off x="162437" y="3856529"/>
            <a:ext cx="8822739" cy="1732711"/>
          </a:xfrm>
          <a:prstGeom prst="upArrowCallout">
            <a:avLst>
              <a:gd name="adj1" fmla="val 20634"/>
              <a:gd name="adj2" fmla="val 26408"/>
              <a:gd name="adj3" fmla="val 6244"/>
              <a:gd name="adj4" fmla="val 90677"/>
            </a:avLst>
          </a:prstGeom>
          <a:solidFill>
            <a:schemeClr val="accent1">
              <a:alpha val="0"/>
            </a:schemeClr>
          </a:solidFill>
          <a:ln w="63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358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mbria" panose="02040503050406030204" pitchFamily="18" charset="0"/>
              </a:rPr>
              <a:t>Участники могут взять с собой в аудиторию только: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3131840" y="2020879"/>
            <a:ext cx="2773486" cy="846687"/>
            <a:chOff x="251521" y="2588060"/>
            <a:chExt cx="2773486" cy="905710"/>
          </a:xfrm>
        </p:grpSpPr>
        <p:sp>
          <p:nvSpPr>
            <p:cNvPr id="7196" name="Полилиния 7195"/>
            <p:cNvSpPr/>
            <p:nvPr/>
          </p:nvSpPr>
          <p:spPr>
            <a:xfrm>
              <a:off x="528835" y="2713717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Черную </a:t>
              </a:r>
              <a:r>
                <a:rPr lang="ru-RU" sz="1400" kern="1200" dirty="0" err="1">
                  <a:latin typeface="Cambria" panose="02040503050406030204" pitchFamily="18" charset="0"/>
                </a:rPr>
                <a:t>гелевую</a:t>
              </a:r>
              <a:r>
                <a:rPr lang="ru-RU" sz="1400" dirty="0">
                  <a:latin typeface="Cambria" panose="02040503050406030204" pitchFamily="18" charset="0"/>
                </a:rPr>
                <a:t> или </a:t>
              </a:r>
              <a:r>
                <a:rPr lang="ru-RU" sz="1400" kern="1200" dirty="0">
                  <a:latin typeface="Cambria" panose="02040503050406030204" pitchFamily="18" charset="0"/>
                </a:rPr>
                <a:t>капиллярную ручку</a:t>
              </a:r>
            </a:p>
          </p:txBody>
        </p:sp>
        <p:sp>
          <p:nvSpPr>
            <p:cNvPr id="7197" name="Прямоугольник 7196"/>
            <p:cNvSpPr/>
            <p:nvPr/>
          </p:nvSpPr>
          <p:spPr>
            <a:xfrm>
              <a:off x="251521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7" name="Picture 3" descr="C:\Users\косатюк_п\Documents\ГИА-11\Обучение специалистов ППЭ\moodle\для moodle\картинки\green-pen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54" y="2655798"/>
              <a:ext cx="288032" cy="75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251520" y="2020878"/>
            <a:ext cx="2773486" cy="846688"/>
            <a:chOff x="3120628" y="2588060"/>
            <a:chExt cx="2773486" cy="905712"/>
          </a:xfrm>
        </p:grpSpPr>
        <p:sp>
          <p:nvSpPr>
            <p:cNvPr id="7198" name="Полилиния 7197"/>
            <p:cNvSpPr/>
            <p:nvPr/>
          </p:nvSpPr>
          <p:spPr>
            <a:xfrm>
              <a:off x="3397942" y="2713718"/>
              <a:ext cx="2496172" cy="780054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Документ, удостоверяющий личность</a:t>
              </a:r>
            </a:p>
          </p:txBody>
        </p:sp>
        <p:sp>
          <p:nvSpPr>
            <p:cNvPr id="7199" name="Прямоугольник 7198"/>
            <p:cNvSpPr/>
            <p:nvPr/>
          </p:nvSpPr>
          <p:spPr>
            <a:xfrm>
              <a:off x="3120628" y="2588060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8" name="Группа 47"/>
          <p:cNvGrpSpPr/>
          <p:nvPr/>
        </p:nvGrpSpPr>
        <p:grpSpPr>
          <a:xfrm>
            <a:off x="251520" y="2973859"/>
            <a:ext cx="2773486" cy="846686"/>
            <a:chOff x="251521" y="3570062"/>
            <a:chExt cx="2773486" cy="905709"/>
          </a:xfrm>
        </p:grpSpPr>
        <p:sp>
          <p:nvSpPr>
            <p:cNvPr id="32" name="Полилиния 31"/>
            <p:cNvSpPr/>
            <p:nvPr/>
          </p:nvSpPr>
          <p:spPr>
            <a:xfrm>
              <a:off x="528835" y="3695718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Лекарства и питание (при необходимости)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51521" y="3570062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8" name="Picture 4" descr="C:\Users\косатюк_п\Documents\ГИА-11\Обучение специалистов ППЭ\moodle\для moodle\картинки\bottles-309391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45" y="3722123"/>
              <a:ext cx="592849" cy="61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084168" y="2012038"/>
            <a:ext cx="2760867" cy="855527"/>
            <a:chOff x="1692384" y="5534064"/>
            <a:chExt cx="2760867" cy="905710"/>
          </a:xfrm>
        </p:grpSpPr>
        <p:sp>
          <p:nvSpPr>
            <p:cNvPr id="40" name="Полилиния 39"/>
            <p:cNvSpPr/>
            <p:nvPr/>
          </p:nvSpPr>
          <p:spPr>
            <a:xfrm>
              <a:off x="1957079" y="5659721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Специальные технические средства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92384" y="5534064"/>
              <a:ext cx="730041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2" name="Picture 8" descr="C:\Users\косатюк_п\Documents\ГИА-11\Обучение специалистов ППЭ\moodle\для moodle\картинки\BD40-0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backgroundMark x1="8485" y1="28916" x2="46061" y2="16867"/>
                          <a14:backgroundMark x1="94545" y1="7229" x2="94545" y2="72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34" y="5980797"/>
              <a:ext cx="687427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косатюк_п\Documents\ГИА-11\Обучение специалистов ППЭ\moodle\для moodle\картинки\magnifying-glass-189254_64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492" y="5649481"/>
              <a:ext cx="337110" cy="331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131840" y="2973859"/>
            <a:ext cx="2794434" cy="846686"/>
            <a:chOff x="3099680" y="3570062"/>
            <a:chExt cx="2794434" cy="905709"/>
          </a:xfrm>
        </p:grpSpPr>
        <p:sp>
          <p:nvSpPr>
            <p:cNvPr id="34" name="Полилиния 33"/>
            <p:cNvSpPr/>
            <p:nvPr/>
          </p:nvSpPr>
          <p:spPr>
            <a:xfrm>
              <a:off x="3397942" y="3695718"/>
              <a:ext cx="2496172" cy="780053"/>
            </a:xfrm>
            <a:custGeom>
              <a:avLst/>
              <a:gdLst>
                <a:gd name="connsiteX0" fmla="*/ 0 w 2496172"/>
                <a:gd name="connsiteY0" fmla="*/ 0 h 780053"/>
                <a:gd name="connsiteX1" fmla="*/ 2496172 w 2496172"/>
                <a:gd name="connsiteY1" fmla="*/ 0 h 780053"/>
                <a:gd name="connsiteX2" fmla="*/ 2496172 w 2496172"/>
                <a:gd name="connsiteY2" fmla="*/ 780053 h 780053"/>
                <a:gd name="connsiteX3" fmla="*/ 0 w 2496172"/>
                <a:gd name="connsiteY3" fmla="*/ 780053 h 780053"/>
                <a:gd name="connsiteX4" fmla="*/ 0 w 2496172"/>
                <a:gd name="connsiteY4" fmla="*/ 0 h 78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6172" h="780053">
                  <a:moveTo>
                    <a:pt x="0" y="0"/>
                  </a:moveTo>
                  <a:lnTo>
                    <a:pt x="2496172" y="0"/>
                  </a:lnTo>
                  <a:lnTo>
                    <a:pt x="2496172" y="780053"/>
                  </a:lnTo>
                  <a:lnTo>
                    <a:pt x="0" y="780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357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Cambria" panose="02040503050406030204" pitchFamily="18" charset="0"/>
                </a:rPr>
                <a:t>Средства обучения и воспитания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20628" y="3570062"/>
              <a:ext cx="755279" cy="8190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4" name="Picture 10" descr="C:\Users\косатюк_п\Documents\ГИА-11\Обучение специалистов ППЭ\moodle\для moodle\картинки\77cc5a8de7ebe2f9d94af18b6001b75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48" b="100000" l="0" r="100000">
                          <a14:foregroundMark x1="52022" y1="19407" x2="59030" y2="11051"/>
                          <a14:foregroundMark x1="65229" y1="8356" x2="69811" y2="8356"/>
                          <a14:foregroundMark x1="82210" y1="18329" x2="81671" y2="27224"/>
                          <a14:foregroundMark x1="81402" y1="30997" x2="74663" y2="38005"/>
                          <a14:foregroundMark x1="73315" y1="39084" x2="56334" y2="43935"/>
                          <a14:foregroundMark x1="70889" y1="38544" x2="58760" y2="41240"/>
                          <a14:foregroundMark x1="55526" y1="43666" x2="45013" y2="50943"/>
                          <a14:foregroundMark x1="32884" y1="78976" x2="32075" y2="89757"/>
                          <a14:foregroundMark x1="33154" y1="81402" x2="35310" y2="85445"/>
                          <a14:foregroundMark x1="42049" y1="59030" x2="73046" y2="48787"/>
                          <a14:foregroundMark x1="73854" y1="49596" x2="75741" y2="52291"/>
                          <a14:foregroundMark x1="77089" y1="56334" x2="77898" y2="61186"/>
                          <a14:foregroundMark x1="76280" y1="63612" x2="47170" y2="73585"/>
                          <a14:backgroundMark x1="61413" y1="27273" x2="61413" y2="27273"/>
                          <a14:backgroundMark x1="37500" y1="51705" x2="37500" y2="51705"/>
                          <a14:backgroundMark x1="60870" y1="50000" x2="60870" y2="50000"/>
                          <a14:backgroundMark x1="66304" y1="48295" x2="66304" y2="48295"/>
                          <a14:backgroundMark x1="71196" y1="43750" x2="41304" y2="56818"/>
                          <a14:backgroundMark x1="45109" y1="55682" x2="45109" y2="55682"/>
                          <a14:backgroundMark x1="42391" y1="56818" x2="42391" y2="568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680" y="3597786"/>
              <a:ext cx="763608" cy="76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8" name="Группа 7187"/>
          <p:cNvGrpSpPr/>
          <p:nvPr/>
        </p:nvGrpSpPr>
        <p:grpSpPr>
          <a:xfrm>
            <a:off x="447174" y="4100376"/>
            <a:ext cx="2515677" cy="952858"/>
            <a:chOff x="6424704" y="3583456"/>
            <a:chExt cx="2515677" cy="997673"/>
          </a:xfrm>
        </p:grpSpPr>
        <p:grpSp>
          <p:nvGrpSpPr>
            <p:cNvPr id="7186" name="Группа 7185"/>
            <p:cNvGrpSpPr/>
            <p:nvPr/>
          </p:nvGrpSpPr>
          <p:grpSpPr>
            <a:xfrm>
              <a:off x="6444208" y="3583456"/>
              <a:ext cx="2496173" cy="997673"/>
              <a:chOff x="6372200" y="2737766"/>
              <a:chExt cx="2616239" cy="547219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6492266" y="2773762"/>
                <a:ext cx="2496173" cy="511223"/>
                <a:chOff x="3506462" y="1207309"/>
                <a:chExt cx="2496173" cy="780052"/>
              </a:xfrm>
            </p:grpSpPr>
            <p:sp>
              <p:nvSpPr>
                <p:cNvPr id="60" name="Прямоугольник 59"/>
                <p:cNvSpPr/>
                <p:nvPr/>
              </p:nvSpPr>
              <p:spPr>
                <a:xfrm>
                  <a:off x="3506463" y="1207309"/>
                  <a:ext cx="2496172" cy="780052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3506462" y="1207309"/>
                  <a:ext cx="2496172" cy="7070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 и 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физике)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62" name="Прямоугольник 61"/>
              <p:cNvSpPr/>
              <p:nvPr/>
            </p:nvSpPr>
            <p:spPr>
              <a:xfrm>
                <a:off x="6372200" y="2737766"/>
                <a:ext cx="514017" cy="508937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74" name="Picture 11" descr="C:\Users\косатюк_п\Documents\ГИА-11\Обучение специалистов ППЭ\moodle\для moodle\картинки\molumen_Rul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8333">
              <a:off x="6424704" y="3693598"/>
              <a:ext cx="512601" cy="23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477741" y="4019796"/>
              <a:ext cx="451742" cy="451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316300" y="4077074"/>
            <a:ext cx="2496172" cy="808341"/>
            <a:chOff x="6315883" y="3709655"/>
            <a:chExt cx="2496172" cy="808341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6315883" y="3709655"/>
              <a:ext cx="2496172" cy="808341"/>
              <a:chOff x="6372200" y="2655798"/>
              <a:chExt cx="2616238" cy="664864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6492266" y="2773762"/>
                <a:ext cx="2496172" cy="546900"/>
                <a:chOff x="3506462" y="1207309"/>
                <a:chExt cx="2496172" cy="834489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3506462" y="1245332"/>
                  <a:ext cx="2496172" cy="7964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химии)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86" name="Прямоугольник 85"/>
              <p:cNvSpPr/>
              <p:nvPr/>
            </p:nvSpPr>
            <p:spPr>
              <a:xfrm>
                <a:off x="6372200" y="2655798"/>
                <a:ext cx="514017" cy="56946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8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343642" y="3881278"/>
              <a:ext cx="451742" cy="4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285040" y="4914772"/>
            <a:ext cx="2523799" cy="602460"/>
            <a:chOff x="6288256" y="2037159"/>
            <a:chExt cx="2523799" cy="602460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6315883" y="2037159"/>
              <a:ext cx="2496172" cy="602460"/>
              <a:chOff x="6372200" y="2666076"/>
              <a:chExt cx="2616238" cy="618908"/>
            </a:xfrm>
          </p:grpSpPr>
          <p:grpSp>
            <p:nvGrpSpPr>
              <p:cNvPr id="70" name="Группа 69"/>
              <p:cNvGrpSpPr/>
              <p:nvPr/>
            </p:nvGrpSpPr>
            <p:grpSpPr>
              <a:xfrm>
                <a:off x="6492266" y="2773761"/>
                <a:ext cx="2496172" cy="511223"/>
                <a:chOff x="3506462" y="1207309"/>
                <a:chExt cx="2496172" cy="780053"/>
              </a:xfrm>
            </p:grpSpPr>
            <p:sp>
              <p:nvSpPr>
                <p:cNvPr id="72" name="Прямоугольник 71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506462" y="1207309"/>
                  <a:ext cx="2496172" cy="78005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 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математике)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71" name="Прямоугольник 70"/>
              <p:cNvSpPr/>
              <p:nvPr/>
            </p:nvSpPr>
            <p:spPr>
              <a:xfrm>
                <a:off x="6372200" y="2666076"/>
                <a:ext cx="514017" cy="55918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132" name="Picture 11" descr="C:\Users\косатюк_п\Documents\ГИА-11\Обучение специалистов ППЭ\moodle\для moodle\картинки\molumen_Rule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8333">
              <a:off x="6288256" y="2190028"/>
              <a:ext cx="547980" cy="23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79936" y="4162545"/>
            <a:ext cx="2646338" cy="1055232"/>
            <a:chOff x="6324299" y="4550361"/>
            <a:chExt cx="2496172" cy="1055232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6324299" y="4550361"/>
              <a:ext cx="2496172" cy="1055232"/>
              <a:chOff x="6372200" y="2756665"/>
              <a:chExt cx="2616238" cy="448246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6492266" y="2773761"/>
                <a:ext cx="2496172" cy="431150"/>
                <a:chOff x="3506462" y="1207309"/>
                <a:chExt cx="2496172" cy="657873"/>
              </a:xfrm>
            </p:grpSpPr>
            <p:sp>
              <p:nvSpPr>
                <p:cNvPr id="96" name="Прямоугольник 95"/>
                <p:cNvSpPr/>
                <p:nvPr/>
              </p:nvSpPr>
              <p:spPr>
                <a:xfrm>
                  <a:off x="3506462" y="1207310"/>
                  <a:ext cx="2496172" cy="657872"/>
                </a:xfrm>
                <a:prstGeom prst="rect">
                  <a:avLst/>
                </a:pr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7" name="Прямоугольник 96"/>
                <p:cNvSpPr/>
                <p:nvPr/>
              </p:nvSpPr>
              <p:spPr>
                <a:xfrm>
                  <a:off x="3506462" y="1207309"/>
                  <a:ext cx="2496172" cy="5795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28357" tIns="53340" rIns="53340" bIns="53340" numCol="1" spcCol="1270" anchor="ctr" anchorCtr="0">
                  <a:noAutofit/>
                </a:bodyPr>
                <a:lstStyle/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Линейка, транспортир, непрограммируемый калькулятор</a:t>
                  </a:r>
                </a:p>
                <a:p>
                  <a:pPr lvl="0" defTabSz="6223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ru-RU" sz="1400" dirty="0">
                      <a:latin typeface="Cambria" panose="02040503050406030204" pitchFamily="18" charset="0"/>
                    </a:rPr>
                    <a:t>(по географии)</a:t>
                  </a:r>
                  <a:endParaRPr lang="ru-RU" sz="1400" kern="1200" dirty="0">
                    <a:latin typeface="Cambria" panose="02040503050406030204" pitchFamily="18" charset="0"/>
                  </a:endParaRPr>
                </a:p>
              </p:txBody>
            </p:sp>
          </p:grpSp>
          <p:sp>
            <p:nvSpPr>
              <p:cNvPr id="95" name="Прямоугольник 94"/>
              <p:cNvSpPr/>
              <p:nvPr/>
            </p:nvSpPr>
            <p:spPr>
              <a:xfrm>
                <a:off x="6372200" y="2756665"/>
                <a:ext cx="514017" cy="39688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99" name="Picture 12" descr="C:\Users\косатюк_п\Documents\ГИА-11\Обучение специалистов ППЭ\moodle\для moodle\картинки\raschet_okon.130271127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46907">
              <a:off x="6362487" y="5057502"/>
              <a:ext cx="451742" cy="4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косатюк_п\Documents\ГИА-11\Обучение специалистов ППЭ\moodle\для moodle\картинки\w256h2561372501588AngleThingy5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911" y="4850926"/>
              <a:ext cx="329253" cy="32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11" descr="C:\Users\косатюк_п\Documents\ГИА-11\Обучение специалистов ППЭ\moodle\для moodle\картинки\molumen_Rul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8333">
              <a:off x="6327402" y="4661221"/>
              <a:ext cx="512601" cy="22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403447" y="2098427"/>
            <a:ext cx="528649" cy="572569"/>
            <a:chOff x="3203824" y="2853664"/>
            <a:chExt cx="528649" cy="572569"/>
          </a:xfrm>
        </p:grpSpPr>
        <p:pic>
          <p:nvPicPr>
            <p:cNvPr id="63" name="Picture 8" descr="Картинки по запросу паспорт картинк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4696">
              <a:off x="3203824" y="2854502"/>
              <a:ext cx="428856" cy="5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Картинки по запросу паспорт картинк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6441">
              <a:off x="3303617" y="2853664"/>
              <a:ext cx="428856" cy="571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8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001356" y="3197835"/>
            <a:ext cx="5940152" cy="19892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</a:rPr>
              <a:t>После </a:t>
            </a:r>
            <a:r>
              <a:rPr lang="ru-RU" sz="1600" dirty="0">
                <a:latin typeface="Cambria" panose="02040503050406030204" pitchFamily="18" charset="0"/>
              </a:rPr>
              <a:t>проверки правильности заполнения всеми участниками регистрационных полей бланков </a:t>
            </a:r>
            <a:r>
              <a:rPr lang="ru-RU" sz="1600" dirty="0" smtClean="0">
                <a:latin typeface="Cambria" panose="02040503050406030204" pitchFamily="18" charset="0"/>
              </a:rPr>
              <a:t>регистрации, ответом </a:t>
            </a:r>
            <a:r>
              <a:rPr lang="ru-RU" sz="1600" dirty="0">
                <a:latin typeface="Cambria" panose="02040503050406030204" pitchFamily="18" charset="0"/>
              </a:rPr>
              <a:t>объявить начало выполнения экзаменационной работы и время ее окончания и зафиксировать на доске (информационном стенде), после чего участники </a:t>
            </a:r>
            <a:r>
              <a:rPr lang="ru-RU" sz="1600" dirty="0" smtClean="0">
                <a:latin typeface="Cambria" panose="02040503050406030204" pitchFamily="18" charset="0"/>
              </a:rPr>
              <a:t>ГИА </a:t>
            </a:r>
            <a:r>
              <a:rPr lang="ru-RU" sz="1600" dirty="0">
                <a:latin typeface="Cambria" panose="02040503050406030204" pitchFamily="18" charset="0"/>
              </a:rPr>
              <a:t>приступают к выполнению экзаменационной работы. </a:t>
            </a:r>
          </a:p>
        </p:txBody>
      </p:sp>
      <p:pic>
        <p:nvPicPr>
          <p:cNvPr id="2" name="Picture 2" descr="C:\Users\косатюк_п\Documents\ГИА-11\Обучение специалистов ППЭ\moodle\для moodle\картинки\Fotolia_34971645_Subscription_XX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63" l="0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1742"/>
            <a:ext cx="2555776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1762221"/>
            <a:ext cx="1208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Время начала:</a:t>
            </a:r>
          </a:p>
          <a:p>
            <a:pPr algn="ctr"/>
            <a:endParaRPr lang="ru-RU" sz="9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Время окончания: </a:t>
            </a:r>
            <a:endParaRPr lang="ru-RU" sz="900" b="1" dirty="0" smtClean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5507" y="1484784"/>
            <a:ext cx="604867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 panose="02040503050406030204" pitchFamily="18" charset="0"/>
              </a:rPr>
              <a:t>П</a:t>
            </a:r>
            <a:r>
              <a:rPr lang="ru-RU" sz="1600" dirty="0" smtClean="0">
                <a:latin typeface="Cambria" panose="02040503050406030204" pitchFamily="18" charset="0"/>
              </a:rPr>
              <a:t>роверить </a:t>
            </a:r>
            <a:r>
              <a:rPr lang="ru-RU" sz="1600" dirty="0">
                <a:latin typeface="Cambria" panose="02040503050406030204" pitchFamily="18" charset="0"/>
              </a:rPr>
              <a:t>правильность заполнения регистрационных полей на всех бланках у каждого участника </a:t>
            </a:r>
            <a:r>
              <a:rPr lang="ru-RU" sz="1600" dirty="0" smtClean="0">
                <a:latin typeface="Cambria" panose="02040503050406030204" pitchFamily="18" charset="0"/>
              </a:rPr>
              <a:t>ГИА </a:t>
            </a:r>
            <a:r>
              <a:rPr lang="ru-RU" sz="1600" dirty="0">
                <a:latin typeface="Cambria" panose="02040503050406030204" pitchFamily="18" charset="0"/>
              </a:rPr>
              <a:t>и соответствие данных участника экзамена (ФИО, серии и номера документа, удостоверяющего </a:t>
            </a:r>
            <a:r>
              <a:rPr lang="ru-RU" sz="1600" dirty="0" smtClean="0">
                <a:latin typeface="Cambria" panose="02040503050406030204" pitchFamily="18" charset="0"/>
              </a:rPr>
              <a:t>личность, номер варианта) </a:t>
            </a:r>
            <a:r>
              <a:rPr lang="ru-RU" sz="1600" dirty="0">
                <a:latin typeface="Cambria" panose="02040503050406030204" pitchFamily="18" charset="0"/>
              </a:rPr>
              <a:t>в бланке ответов на задания с кратким ответом и документе, удостоверяющем личность</a:t>
            </a:r>
          </a:p>
        </p:txBody>
      </p:sp>
      <p:pic>
        <p:nvPicPr>
          <p:cNvPr id="4" name="Picture 2" descr="http://novobr.ru/images/docs/12.12.2018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611560" y="3236897"/>
            <a:ext cx="2252409" cy="1911157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24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027" y="5301208"/>
            <a:ext cx="5940152" cy="12783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</a:rPr>
              <a:t>Зафиксировать в Ведомости учета использованных вариантов ГВЭ в аудитории номер варианта, выданного каждому участнику экзамена, присутствующему в аудитории.</a:t>
            </a:r>
            <a:endParaRPr lang="ru-RU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4282" y="2132856"/>
            <a:ext cx="828092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Участники ГИА начинают выполнение экзаменационных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заданий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3068960"/>
            <a:ext cx="614011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В продолжительность выполнения экзаменационной работы </a:t>
            </a:r>
            <a:r>
              <a:rPr lang="ru-RU" sz="2000" dirty="0" smtClean="0">
                <a:latin typeface="Cambria" panose="02040503050406030204" pitchFamily="18" charset="0"/>
              </a:rPr>
              <a:t>НЕ </a:t>
            </a:r>
            <a:r>
              <a:rPr lang="ru-RU" sz="2000" dirty="0">
                <a:latin typeface="Cambria" panose="02040503050406030204" pitchFamily="18" charset="0"/>
              </a:rPr>
              <a:t>включается время, выделенное на подготовительные мероприятия (инструктаж участников ГИА, выдачу им ЭМ, заполнение ими регистрационных полей экзаменационных работ, настройку необходимых технических средств, используемых при проведении экзаменов</a:t>
            </a:r>
            <a:r>
              <a:rPr lang="ru-RU" sz="2000" dirty="0" smtClean="0">
                <a:latin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886" y="1556792"/>
            <a:ext cx="8280920" cy="453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Начало </a:t>
            </a:r>
            <a:r>
              <a:rPr lang="ru-RU" b="1" dirty="0" smtClean="0">
                <a:latin typeface="Cambria" panose="02040503050406030204" pitchFamily="18" charset="0"/>
              </a:rPr>
              <a:t>экзамена: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3" name="Picture 2" descr="http://wsco-sa.com/int/imgs/60f00aba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0000" l="10000" r="90000">
                        <a14:foregroundMark x1="45000" y1="4125" x2="46750" y2="4125"/>
                        <a14:foregroundMark x1="55875" y1="38125" x2="72000" y2="36625"/>
                        <a14:foregroundMark x1="44250" y1="6625" x2="44250" y2="6625"/>
                        <a14:foregroundMark x1="37125" y1="10375" x2="49750" y2="8875"/>
                        <a14:foregroundMark x1="41500" y1="65000" x2="43000" y2="69375"/>
                        <a14:foregroundMark x1="39375" y1="64250" x2="42000" y2="68250"/>
                        <a14:foregroundMark x1="42125" y1="65000" x2="45250" y2="68625"/>
                        <a14:foregroundMark x1="51750" y1="59250" x2="57500" y2="64125"/>
                        <a14:foregroundMark x1="54000" y1="59750" x2="58625" y2="63625"/>
                        <a14:foregroundMark x1="35000" y1="14250" x2="36250" y2="11000"/>
                        <a14:backgroundMark x1="49500" y1="74875" x2="56625" y2="69000"/>
                        <a14:backgroundMark x1="38500" y1="68875" x2="40250" y2="73875"/>
                        <a14:backgroundMark x1="60500" y1="63375" x2="59000" y2="58125"/>
                        <a14:backgroundMark x1="51375" y1="68250" x2="47000" y2="62125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40495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777225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1916832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7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0"/>
          <p:cNvSpPr/>
          <p:nvPr/>
        </p:nvSpPr>
        <p:spPr>
          <a:xfrm>
            <a:off x="1223424" y="2099943"/>
            <a:ext cx="7005872" cy="5580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Следить за порядком в аудитории и не допускать: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060" y="2747549"/>
            <a:ext cx="8148261" cy="3489763"/>
          </a:xfrm>
          <a:prstGeom prst="roundRect">
            <a:avLst>
              <a:gd name="adj" fmla="val 8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разговоров </a:t>
            </a:r>
            <a:r>
              <a:rPr lang="ru-RU" dirty="0">
                <a:latin typeface="Cambria" panose="02040503050406030204" pitchFamily="18" charset="0"/>
              </a:rPr>
              <a:t>участников ГИА между собой;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обмена </a:t>
            </a:r>
            <a:r>
              <a:rPr lang="ru-RU" dirty="0">
                <a:latin typeface="Cambria" panose="02040503050406030204" pitchFamily="18" charset="0"/>
              </a:rPr>
              <a:t>любыми материалами и предметами между участниками ГИА;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наличия </a:t>
            </a:r>
            <a:r>
              <a:rPr lang="ru-RU" dirty="0">
                <a:latin typeface="Cambria" panose="02040503050406030204" pitchFamily="18" charset="0"/>
              </a:rPr>
              <a:t>средств связи, электронно-вычислительной техники, фото-, аудио- и видеоаппаратуры, справочных материалов, кроме разрешенных, которые содержатся в КИМ, письменных заметок и иных средств хранения и передачи информации;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произвольного </a:t>
            </a:r>
            <a:r>
              <a:rPr lang="ru-RU" dirty="0">
                <a:latin typeface="Cambria" panose="02040503050406030204" pitchFamily="18" charset="0"/>
              </a:rPr>
              <a:t>выхода участника ГИА из аудитории и перемещения по ППЭ без сопровождения организатора вне аудитории;</a:t>
            </a:r>
          </a:p>
          <a:p>
            <a:pPr marL="573750" lvl="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выноса </a:t>
            </a:r>
            <a:r>
              <a:rPr lang="ru-RU" dirty="0">
                <a:latin typeface="Cambria" panose="02040503050406030204" pitchFamily="18" charset="0"/>
              </a:rPr>
              <a:t>из аудиторий и ППЭ ЭМ на бумажном или электронном носителях, фотографирования ЭМ участниками ГИА, а также ассистентами или техническими специалистами.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403" y="1563218"/>
            <a:ext cx="8763577" cy="453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28037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1168" y="1556793"/>
            <a:ext cx="8763577" cy="452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Во время экзамена организатор в аудитории должен:</a:t>
            </a:r>
          </a:p>
        </p:txBody>
      </p:sp>
      <p:sp>
        <p:nvSpPr>
          <p:cNvPr id="18" name="Скругленный прямоугольник 10"/>
          <p:cNvSpPr/>
          <p:nvPr/>
        </p:nvSpPr>
        <p:spPr>
          <a:xfrm>
            <a:off x="323528" y="2096669"/>
            <a:ext cx="8517632" cy="1679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Следить за состоянием участников ГИА и при ухудшении самочувствия участника ГИА направить в сопровождении организатора вне аудитории в медицинский пункт. При согласии участника ГИА досрочно завершить экзамен, организатор ставит в бланке регистрации участника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соответствующую отметку;</a:t>
            </a:r>
          </a:p>
        </p:txBody>
      </p:sp>
      <p:sp>
        <p:nvSpPr>
          <p:cNvPr id="19" name="Скругленный прямоугольник 10"/>
          <p:cNvSpPr/>
          <p:nvPr/>
        </p:nvSpPr>
        <p:spPr>
          <a:xfrm>
            <a:off x="323528" y="5157192"/>
            <a:ext cx="8517632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Если участник ГИА предъявил претензию по содержанию задания своего КИМ, нужно зафиксировать суть претензии в служебной записке и передать ее руководителю ППЭ;</a:t>
            </a:r>
          </a:p>
        </p:txBody>
      </p:sp>
      <p:sp>
        <p:nvSpPr>
          <p:cNvPr id="20" name="Скругленный прямоугольник 10"/>
          <p:cNvSpPr/>
          <p:nvPr/>
        </p:nvSpPr>
        <p:spPr>
          <a:xfrm>
            <a:off x="323528" y="3933056"/>
            <a:ext cx="8517632" cy="1092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SzPct val="150000"/>
              <a:buFont typeface="Cambria" panose="02040503050406030204" pitchFamily="18" charset="0"/>
              <a:buChar char="!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Следить за работой системы видеонаблюдения (при наличии) и сообщать обо всех случаях неполадок руководителю ППЭ и уполномоченному представителю ГЭК;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2831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3204" y="1558196"/>
            <a:ext cx="8640960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удалении с экзамена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 во время экзамена организатор в аудитории должен: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204" y="2328289"/>
            <a:ext cx="8640960" cy="12020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Пригласить </a:t>
            </a:r>
            <a:r>
              <a:rPr lang="ru-RU" dirty="0">
                <a:latin typeface="Cambria" panose="02040503050406030204" pitchFamily="18" charset="0"/>
              </a:rPr>
              <a:t>уполномоченных представителей ГЭК, которые составляют акт об удалении с экзамена и удаляют лиц, нарушивших установленный порядок проведения ГИА, из ППЭ.</a:t>
            </a:r>
          </a:p>
        </p:txBody>
      </p:sp>
      <p:pic>
        <p:nvPicPr>
          <p:cNvPr id="2050" name="Picture 2" descr="http://rutope.ru/_bl/1/s5033785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8" b="89426" l="7500" r="90000">
                        <a14:foregroundMark x1="32000" y1="17221" x2="32500" y2="17221"/>
                        <a14:foregroundMark x1="28750" y1="18127" x2="30500" y2="17825"/>
                        <a14:foregroundMark x1="34250" y1="18429" x2="35750" y2="19335"/>
                        <a14:foregroundMark x1="51250" y1="17221" x2="66500" y2="51360"/>
                        <a14:foregroundMark x1="66500" y1="51360" x2="88000" y2="79456"/>
                        <a14:foregroundMark x1="88000" y1="79456" x2="88000" y2="79456"/>
                        <a14:foregroundMark x1="89250" y1="16314" x2="72000" y2="35347"/>
                        <a14:foregroundMark x1="72000" y1="35347" x2="65000" y2="48640"/>
                        <a14:foregroundMark x1="67250" y1="10574" x2="70500" y2="10574"/>
                        <a14:foregroundMark x1="62000" y1="15408" x2="72750" y2="14199"/>
                        <a14:foregroundMark x1="72750" y1="14199" x2="77500" y2="15408"/>
                        <a14:foregroundMark x1="70500" y1="10574" x2="72750" y2="13897"/>
                        <a14:foregroundMark x1="73750" y1="12387" x2="71250" y2="10272"/>
                        <a14:foregroundMark x1="58000" y1="27190" x2="65250" y2="41088"/>
                        <a14:foregroundMark x1="51250" y1="20242" x2="50750" y2="77946"/>
                        <a14:foregroundMark x1="68000" y1="9970" x2="70750" y2="9668"/>
                        <a14:foregroundMark x1="89250" y1="19637" x2="87250" y2="68580"/>
                        <a14:foregroundMark x1="7500" y1="12387" x2="10500" y2="30514"/>
                        <a14:foregroundMark x1="36750" y1="19335" x2="38000" y2="21752"/>
                        <a14:foregroundMark x1="25500" y1="21450" x2="27750" y2="19335"/>
                        <a14:backgroundMark x1="31250" y1="16918" x2="32250" y2="16616"/>
                        <a14:backgroundMark x1="32585" y1="17058" x2="35000" y2="17221"/>
                        <a14:backgroundMark x1="30924" y1="16947" x2="32102" y2="17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0116"/>
            <a:ext cx="2904193" cy="24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/>
          <p:cNvSpPr/>
          <p:nvPr/>
        </p:nvSpPr>
        <p:spPr>
          <a:xfrm>
            <a:off x="387220" y="3737992"/>
            <a:ext cx="5552932" cy="27123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Участник ГИА удаляется с экзамена при установлении факта наличия у него средств связи и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 во время проведения ГИА или иного нарушения ими установленного порядка проведения ГИА.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6752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4221088"/>
            <a:ext cx="2845578" cy="2523376"/>
            <a:chOff x="1474571" y="4177853"/>
            <a:chExt cx="2577798" cy="2577798"/>
          </a:xfrm>
        </p:grpSpPr>
        <p:pic>
          <p:nvPicPr>
            <p:cNvPr id="4098" name="Picture 2" descr="http://sh4.obr46.ru/wp-content/uploads/sites/4/2016/11/%D0%94%D0%BE%D0%BF%D0%BE%D0%BB%D0%BD%D0%B8%D1%82%D0%B5%D0%BB%D1%8C%D0%BD%D1%8B%D0%B9-%D0%B1%D0%BB%D0%B0%D0%BD%D0%BA-%D0%BE%D1%82%D0%B2%D0%B5%D1%82%D0%BE%D0%B2-%E2%84%962_1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797152"/>
              <a:ext cx="648072" cy="91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kolosok28.ru/media/k2/items/cache/c889234799e865bbe90cee71f6cd2e53_X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25" b="93250" l="10000" r="90000">
                          <a14:foregroundMark x1="46250" y1="7000" x2="48125" y2="6750"/>
                          <a14:foregroundMark x1="45875" y1="6625" x2="46625" y2="6625"/>
                          <a14:foregroundMark x1="71250" y1="21500" x2="72375" y2="22750"/>
                          <a14:foregroundMark x1="34750" y1="92375" x2="42250" y2="87375"/>
                          <a14:foregroundMark x1="54000" y1="86750" x2="56250" y2="89625"/>
                          <a14:foregroundMark x1="57125" y1="93250" x2="58750" y2="93250"/>
                          <a14:foregroundMark x1="34250" y1="93000" x2="34250" y2="93000"/>
                          <a14:foregroundMark x1="50875" y1="7625" x2="51375" y2="7625"/>
                          <a14:foregroundMark x1="65517" y1="25487" x2="65517" y2="23688"/>
                          <a14:backgroundMark x1="60870" y1="22189" x2="74963" y2="56972"/>
                          <a14:backgroundMark x1="69865" y1="34483" x2="86207" y2="24138"/>
                          <a14:backgroundMark x1="86207" y1="24138" x2="86207" y2="23988"/>
                          <a14:backgroundMark x1="78111" y1="26537" x2="82909" y2="23238"/>
                          <a14:backgroundMark x1="79310" y1="27286" x2="75262" y2="21739"/>
                          <a14:backgroundMark x1="77811" y1="26537" x2="81109" y2="19640"/>
                        </a14:backgroundRemoval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571" y="4177853"/>
              <a:ext cx="2577798" cy="2577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251521" y="1578475"/>
            <a:ext cx="8615818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При выдачи дополнительных бланков во время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экзамена организатор в аудитории должен: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942" y="2394161"/>
            <a:ext cx="8451833" cy="1178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У</a:t>
            </a:r>
            <a:r>
              <a:rPr lang="ru-RU" dirty="0" smtClean="0">
                <a:latin typeface="Cambria" panose="02040503050406030204" pitchFamily="18" charset="0"/>
              </a:rPr>
              <a:t>бедиться</a:t>
            </a:r>
            <a:r>
              <a:rPr lang="ru-RU" dirty="0">
                <a:latin typeface="Cambria" panose="02040503050406030204" pitchFamily="18" charset="0"/>
              </a:rPr>
              <a:t>, чтобы обе стороны основного бланка </a:t>
            </a:r>
            <a:r>
              <a:rPr lang="ru-RU" dirty="0" smtClean="0">
                <a:latin typeface="Cambria" panose="02040503050406030204" pitchFamily="18" charset="0"/>
              </a:rPr>
              <a:t>записей </a:t>
            </a:r>
            <a:r>
              <a:rPr lang="ru-RU" dirty="0">
                <a:latin typeface="Cambria" panose="02040503050406030204" pitchFamily="18" charset="0"/>
              </a:rPr>
              <a:t>были полностью заполнены, в противном случае ответы, внесенные на дополнительный бланк </a:t>
            </a:r>
            <a:r>
              <a:rPr lang="ru-RU" dirty="0" smtClean="0">
                <a:latin typeface="Cambria" panose="02040503050406030204" pitchFamily="18" charset="0"/>
              </a:rPr>
              <a:t>записей № 2 с </a:t>
            </a:r>
            <a:r>
              <a:rPr lang="ru-RU" dirty="0">
                <a:latin typeface="Cambria" panose="02040503050406030204" pitchFamily="18" charset="0"/>
              </a:rPr>
              <a:t>развернутым ответом, оцениваться не будут;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942" y="3717032"/>
            <a:ext cx="8451834" cy="607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ыдать </a:t>
            </a:r>
            <a:r>
              <a:rPr lang="ru-RU" dirty="0">
                <a:latin typeface="Cambria" panose="02040503050406030204" pitchFamily="18" charset="0"/>
              </a:rPr>
              <a:t>по просьбе участника </a:t>
            </a:r>
            <a:r>
              <a:rPr lang="ru-RU" dirty="0" smtClean="0">
                <a:latin typeface="Cambria" panose="02040503050406030204" pitchFamily="18" charset="0"/>
              </a:rPr>
              <a:t>ГИА </a:t>
            </a:r>
            <a:r>
              <a:rPr lang="ru-RU" dirty="0">
                <a:latin typeface="Cambria" panose="02040503050406030204" pitchFamily="18" charset="0"/>
              </a:rPr>
              <a:t>дополнительный бланк </a:t>
            </a:r>
            <a:r>
              <a:rPr lang="ru-RU" dirty="0" smtClean="0">
                <a:latin typeface="Cambria" panose="02040503050406030204" pitchFamily="18" charset="0"/>
              </a:rPr>
              <a:t>записей № 2 с </a:t>
            </a:r>
            <a:r>
              <a:rPr lang="ru-RU" dirty="0">
                <a:latin typeface="Cambria" panose="02040503050406030204" pitchFamily="18" charset="0"/>
              </a:rPr>
              <a:t>развернутым ответом;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7018" y="4581128"/>
            <a:ext cx="6395757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аполнить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поля в дополнительном бланке ответов на задания с развернутым ответом, обеспечивая связь дополнительного и основного бланков в соответствии с технологией проведения ГИА, принятой в субъекте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19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Cambria" panose="02040503050406030204" pitchFamily="18" charset="0"/>
              </a:rPr>
              <a:t>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027" y="1556792"/>
            <a:ext cx="8640959" cy="6466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Во время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досрочного завершения экзамена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организатор в аудитории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1050" y="3257851"/>
            <a:ext cx="8424936" cy="649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Пригласить </a:t>
            </a:r>
            <a:r>
              <a:rPr lang="ru-RU" dirty="0">
                <a:latin typeface="Cambria" panose="02040503050406030204" pitchFamily="18" charset="0"/>
              </a:rPr>
              <a:t>медицинского </a:t>
            </a:r>
            <a:r>
              <a:rPr lang="ru-RU" dirty="0" smtClean="0">
                <a:latin typeface="Cambria" panose="02040503050406030204" pitchFamily="18" charset="0"/>
              </a:rPr>
              <a:t>работника, </a:t>
            </a:r>
            <a:r>
              <a:rPr lang="ru-RU" dirty="0">
                <a:latin typeface="Cambria" panose="02040503050406030204" pitchFamily="18" charset="0"/>
              </a:rPr>
              <a:t>уполномоченного представителя </a:t>
            </a:r>
            <a:r>
              <a:rPr lang="ru-RU" dirty="0" smtClean="0">
                <a:latin typeface="Cambria" panose="02040503050406030204" pitchFamily="18" charset="0"/>
              </a:rPr>
              <a:t>ГЭК, руководителя </a:t>
            </a:r>
            <a:r>
              <a:rPr lang="ru-RU" dirty="0">
                <a:latin typeface="Cambria" panose="02040503050406030204" pitchFamily="18" charset="0"/>
              </a:rPr>
              <a:t>ППЭ и </a:t>
            </a:r>
            <a:r>
              <a:rPr lang="ru-RU" dirty="0" smtClean="0">
                <a:latin typeface="Cambria" panose="02040503050406030204" pitchFamily="18" charset="0"/>
              </a:rPr>
              <a:t>совместно: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5265" y="4149080"/>
            <a:ext cx="561662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Заполнить </a:t>
            </a:r>
            <a:r>
              <a:rPr lang="ru-RU" dirty="0">
                <a:latin typeface="Cambria" panose="02040503050406030204" pitchFamily="18" charset="0"/>
              </a:rPr>
              <a:t>«Акт о досрочном завершении экзамена по объективным причинам»;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5265" y="5229200"/>
            <a:ext cx="5616624" cy="6656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Внести </a:t>
            </a:r>
            <a:r>
              <a:rPr lang="ru-RU" dirty="0">
                <a:latin typeface="Cambria" panose="02040503050406030204" pitchFamily="18" charset="0"/>
              </a:rPr>
              <a:t>соответствующую запись в форму </a:t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</a:rPr>
              <a:t>«Протокол проведения ГИА в аудитории»;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1" b="92735" l="9952" r="90530">
                        <a14:foregroundMark x1="76565" y1="9188" x2="78010" y2="9188"/>
                        <a14:foregroundMark x1="82967" y1="13593" x2="90369" y2="28632"/>
                        <a14:foregroundMark x1="90530" y1="23932" x2="84430" y2="15385"/>
                        <a14:foregroundMark x1="72392" y1="10256" x2="81862" y2="11325"/>
                        <a14:foregroundMark x1="81862" y1="11325" x2="82665" y2="12179"/>
                        <a14:foregroundMark x1="82022" y1="13462" x2="78973" y2="8761"/>
                        <a14:foregroundMark x1="79775" y1="10256" x2="72552" y2="12607"/>
                        <a14:foregroundMark x1="64205" y1="89744" x2="70305" y2="83547"/>
                        <a14:foregroundMark x1="62440" y1="90812" x2="63819" y2="87828"/>
                        <a14:foregroundMark x1="79294" y1="92735" x2="82825" y2="86111"/>
                        <a14:foregroundMark x1="32263" y1="13675" x2="33226" y2="48077"/>
                        <a14:foregroundMark x1="30337" y1="13462" x2="34189" y2="12607"/>
                        <a14:foregroundMark x1="29856" y1="12821" x2="32905" y2="12179"/>
                        <a14:foregroundMark x1="51846" y1="34402" x2="52327" y2="35470"/>
                        <a14:foregroundMark x1="13162" y1="67094" x2="15730" y2="56197"/>
                        <a14:foregroundMark x1="19101" y1="69658" x2="14125" y2="57692"/>
                        <a14:foregroundMark x1="14125" y1="57692" x2="10754" y2="54487"/>
                        <a14:foregroundMark x1="14767" y1="53632" x2="17014" y2="50000"/>
                        <a14:foregroundMark x1="17175" y1="54487" x2="16212" y2="52778"/>
                        <a14:foregroundMark x1="18941" y1="56410" x2="16854" y2="52137"/>
                        <a14:backgroundMark x1="78012" y1="7391" x2="77849" y2="7265"/>
                        <a14:backgroundMark x1="82349" y1="10744" x2="82210" y2="10636"/>
                        <a14:backgroundMark x1="61477" y1="86752" x2="65329" y2="84402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4628"/>
            <a:ext cx="2925834" cy="23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9"/>
          <p:cNvSpPr/>
          <p:nvPr/>
        </p:nvSpPr>
        <p:spPr>
          <a:xfrm>
            <a:off x="296545" y="2420888"/>
            <a:ext cx="8556633" cy="576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mbria" panose="02040503050406030204" pitchFamily="18" charset="0"/>
              </a:rPr>
              <a:t>Если участник </a:t>
            </a:r>
            <a:r>
              <a:rPr lang="ru-RU" sz="1600" dirty="0" smtClean="0">
                <a:latin typeface="Cambria" panose="02040503050406030204" pitchFamily="18" charset="0"/>
              </a:rPr>
              <a:t>ГИА </a:t>
            </a:r>
            <a:r>
              <a:rPr lang="ru-RU" sz="1600" dirty="0">
                <a:latin typeface="Cambria" panose="02040503050406030204" pitchFamily="18" charset="0"/>
              </a:rPr>
              <a:t>не может завершить выполнение экзаменационной работы по состоянию здоровья или другим объективным причинам, он может покинуть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715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8742" y="1556792"/>
            <a:ext cx="8653738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Завершение экзамена - организатор в аудитории должен: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64876" y="3684426"/>
            <a:ext cx="6740383" cy="576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уведомить участников </a:t>
            </a:r>
            <a:r>
              <a:rPr lang="ru-RU" dirty="0" smtClean="0">
                <a:latin typeface="Cambria" panose="02040503050406030204" pitchFamily="18" charset="0"/>
              </a:rPr>
              <a:t>ГИА  </a:t>
            </a:r>
            <a:r>
              <a:rPr lang="ru-RU" dirty="0">
                <a:latin typeface="Cambria" panose="02040503050406030204" pitchFamily="18" charset="0"/>
              </a:rPr>
              <a:t>о скором завершении выполнения экзаменационной работы;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2260569"/>
            <a:ext cx="252028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Организатору необходимо принять у них все ЭМ.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51520" y="3684426"/>
            <a:ext cx="1900577" cy="1188737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Cambria" panose="02040503050406030204" pitchFamily="18" charset="0"/>
              </a:rPr>
              <a:t>За 30 минут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ru-RU" b="1" u="sng" dirty="0">
                <a:solidFill>
                  <a:schemeClr val="tx1"/>
                </a:solidFill>
                <a:latin typeface="Cambria" panose="02040503050406030204" pitchFamily="18" charset="0"/>
              </a:rPr>
              <a:t>за 5 минут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до окончания экзамена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51520" y="5157192"/>
            <a:ext cx="1900577" cy="900405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Cambria" panose="02040503050406030204" pitchFamily="18" charset="0"/>
              </a:rPr>
              <a:t>За 15 минут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до окончания экзамена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097" y="5157192"/>
            <a:ext cx="6740383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пересчитать лишние экзаменационные материалы в аудитории.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097" y="5733561"/>
            <a:ext cx="6740383" cy="324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неиспользованные черновики;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64875" y="4261096"/>
            <a:ext cx="674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напомнить о необходимости переноса  ответов из черновиков и КИМ в бланки </a:t>
            </a:r>
            <a:r>
              <a:rPr lang="ru-RU" dirty="0" smtClean="0">
                <a:latin typeface="Cambria" panose="02040503050406030204" pitchFamily="18" charset="0"/>
              </a:rPr>
              <a:t>ГИА.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248247"/>
            <a:ext cx="6120679" cy="1236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участники </a:t>
            </a:r>
            <a:r>
              <a:rPr lang="ru-RU" dirty="0" smtClean="0">
                <a:latin typeface="Cambria" panose="02040503050406030204" pitchFamily="18" charset="0"/>
              </a:rPr>
              <a:t>ГИА, </a:t>
            </a:r>
            <a:r>
              <a:rPr lang="ru-RU" dirty="0">
                <a:latin typeface="Cambria" panose="02040503050406030204" pitchFamily="18" charset="0"/>
              </a:rPr>
              <a:t>досрочно завершившие выполнение экзаменационной работы, могут сдать ее организаторам и покинуть ППЭ, не дожидаясь окончания экзамена.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39614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556792"/>
            <a:ext cx="8640960" cy="36004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988840"/>
            <a:ext cx="8613898" cy="36004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Объявить, что экзамен окончен (в центре видимости камер);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3402" y="3789040"/>
            <a:ext cx="8613898" cy="1398493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Поставить прочерк «</a:t>
            </a:r>
            <a:r>
              <a:rPr lang="en-US" dirty="0">
                <a:latin typeface="Cambria" panose="02040503050406030204" pitchFamily="18" charset="0"/>
              </a:rPr>
              <a:t>Z</a:t>
            </a:r>
            <a:r>
              <a:rPr lang="ru-RU" dirty="0">
                <a:latin typeface="Cambria" panose="02040503050406030204" pitchFamily="18" charset="0"/>
              </a:rPr>
              <a:t>» на полях бланков </a:t>
            </a:r>
            <a:r>
              <a:rPr lang="ru-RU" dirty="0" smtClean="0">
                <a:latin typeface="Cambria" panose="02040503050406030204" pitchFamily="18" charset="0"/>
              </a:rPr>
              <a:t>записей, </a:t>
            </a:r>
            <a:r>
              <a:rPr lang="ru-RU" dirty="0">
                <a:latin typeface="Cambria" panose="02040503050406030204" pitchFamily="18" charset="0"/>
              </a:rPr>
              <a:t>предназначенных для записи ответов в свободной форме, но оставшихся незаполненными (в том числе и на его оборотной стороне), а также в выданных </a:t>
            </a:r>
            <a:r>
              <a:rPr lang="ru-RU" dirty="0" smtClean="0">
                <a:latin typeface="Cambria" panose="02040503050406030204" pitchFamily="18" charset="0"/>
              </a:rPr>
              <a:t> дополнительных бланках записи;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5604" y="5301208"/>
            <a:ext cx="8613898" cy="36004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Пересчитать бланки </a:t>
            </a:r>
            <a:r>
              <a:rPr lang="ru-RU" dirty="0" smtClean="0">
                <a:latin typeface="Cambria" panose="02040503050406030204" pitchFamily="18" charset="0"/>
              </a:rPr>
              <a:t>ГИА.</a:t>
            </a:r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403" y="2459952"/>
            <a:ext cx="8646099" cy="1076082"/>
            <a:chOff x="267833" y="3621108"/>
            <a:chExt cx="8646099" cy="1076082"/>
          </a:xfrm>
        </p:grpSpPr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422929" y="3466014"/>
              <a:ext cx="1076079" cy="1386272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ru-RU" sz="1600" dirty="0">
                  <a:latin typeface="Cambria" panose="02040503050406030204" pitchFamily="18" charset="0"/>
                </a:rPr>
                <a:t>Собрать </a:t>
              </a:r>
              <a:endParaRPr lang="ru-RU" sz="1600" dirty="0" smtClean="0">
                <a:latin typeface="Cambria" panose="02040503050406030204" pitchFamily="18" charset="0"/>
              </a:endParaRPr>
            </a:p>
            <a:p>
              <a:pPr algn="ctr"/>
              <a:r>
                <a:rPr lang="ru-RU" sz="1600" dirty="0" smtClean="0">
                  <a:latin typeface="Cambria" panose="02040503050406030204" pitchFamily="18" charset="0"/>
                </a:rPr>
                <a:t>у </a:t>
              </a:r>
              <a:r>
                <a:rPr lang="ru-RU" sz="1600" dirty="0">
                  <a:latin typeface="Cambria" panose="02040503050406030204" pitchFamily="18" charset="0"/>
                </a:rPr>
                <a:t>участников</a:t>
              </a:r>
            </a:p>
            <a:p>
              <a:endParaRPr lang="ru-RU" sz="1600" dirty="0">
                <a:latin typeface="Cambria" panose="020405030504060302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654104" y="3621108"/>
              <a:ext cx="7259828" cy="1076082"/>
              <a:chOff x="1650230" y="2496020"/>
              <a:chExt cx="7191245" cy="1273742"/>
            </a:xfrm>
          </p:grpSpPr>
          <p:sp>
            <p:nvSpPr>
              <p:cNvPr id="16" name="Прямоугольник с одним вырезанным скругленным углом 15"/>
              <p:cNvSpPr/>
              <p:nvPr/>
            </p:nvSpPr>
            <p:spPr>
              <a:xfrm>
                <a:off x="2483769" y="2496021"/>
                <a:ext cx="2913483" cy="420406"/>
              </a:xfrm>
              <a:prstGeom prst="snipRoundRect">
                <a:avLst>
                  <a:gd name="adj1" fmla="val 1258"/>
                  <a:gd name="adj2" fmla="val 0"/>
                </a:avLst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Бланки </a:t>
                </a:r>
                <a:r>
                  <a:rPr lang="ru-RU" dirty="0" smtClean="0">
                    <a:latin typeface="Cambria" panose="02040503050406030204" pitchFamily="18" charset="0"/>
                  </a:rPr>
                  <a:t>регистрации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397254" y="2496023"/>
                <a:ext cx="3444221" cy="636866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дополнительные бланки </a:t>
                </a:r>
                <a:r>
                  <a:rPr lang="ru-RU" dirty="0" smtClean="0">
                    <a:latin typeface="Cambria" panose="02040503050406030204" pitchFamily="18" charset="0"/>
                  </a:rPr>
                  <a:t>записи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483768" y="2916428"/>
                <a:ext cx="2913483" cy="427158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Бланки </a:t>
                </a:r>
                <a:r>
                  <a:rPr lang="ru-RU" dirty="0" smtClean="0">
                    <a:latin typeface="Cambria" panose="02040503050406030204" pitchFamily="18" charset="0"/>
                  </a:rPr>
                  <a:t>записи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97254" y="3132892"/>
                <a:ext cx="3444220" cy="63687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ru-RU"/>
                </a:defPPr>
                <a:lvl1pPr>
                  <a:defRPr>
                    <a:solidFill>
                      <a:schemeClr val="dk1"/>
                    </a:solidFill>
                    <a:latin typeface="Cambria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 smtClean="0"/>
                  <a:t>черновики</a:t>
                </a:r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483768" y="3343587"/>
                <a:ext cx="2913487" cy="426174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latin typeface="Cambria" panose="02040503050406030204" pitchFamily="18" charset="0"/>
                  </a:rPr>
                  <a:t>вариант </a:t>
                </a:r>
                <a:r>
                  <a:rPr lang="ru-RU" dirty="0" smtClean="0">
                    <a:latin typeface="Cambria" panose="02040503050406030204" pitchFamily="18" charset="0"/>
                  </a:rPr>
                  <a:t>КИМ</a:t>
                </a:r>
                <a:endParaRPr lang="ru-RU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rot="16200000">
                <a:off x="1430133" y="2716117"/>
                <a:ext cx="1273737" cy="83354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0" scaled="1"/>
                <a:tileRect/>
              </a:gra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" rtlCol="0" anchor="ctr" anchorCtr="1"/>
              <a:lstStyle/>
              <a:p>
                <a:pPr algn="ctr"/>
                <a:endParaRPr lang="ru-RU" dirty="0" smtClean="0">
                  <a:latin typeface="Cambria" panose="02040503050406030204" pitchFamily="18" charset="0"/>
                </a:endParaRPr>
              </a:p>
              <a:p>
                <a:pPr algn="ctr"/>
                <a:r>
                  <a:rPr lang="ru-RU" b="1" dirty="0" smtClean="0">
                    <a:latin typeface="Cambria" panose="02040503050406030204" pitchFamily="18" charset="0"/>
                  </a:rPr>
                  <a:t>ГВЭ</a:t>
                </a:r>
                <a:endParaRPr lang="ru-RU" b="1" dirty="0">
                  <a:latin typeface="Cambria" panose="02040503050406030204" pitchFamily="18" charset="0"/>
                </a:endParaRPr>
              </a:p>
              <a:p>
                <a:pPr algn="ctr"/>
                <a:endParaRPr lang="ru-RU" dirty="0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28899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642087" y="3861048"/>
            <a:ext cx="7859826" cy="2572126"/>
          </a:xfrm>
          <a:prstGeom prst="roundRect">
            <a:avLst>
              <a:gd name="adj" fmla="val 4591"/>
            </a:avLst>
          </a:prstGeom>
          <a:solidFill>
            <a:srgbClr val="B9D1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Собранные ЭМ организаторы упаковать в отдельные пакеты. </a:t>
            </a:r>
          </a:p>
          <a:p>
            <a:pPr algn="ctr"/>
            <a:r>
              <a:rPr lang="ru-RU" b="1" u="sng" dirty="0">
                <a:latin typeface="Cambria" panose="02040503050406030204" pitchFamily="18" charset="0"/>
              </a:rPr>
              <a:t>На каждом пакете организаторы отмечают: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Наименование ППЭ,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Адрес и номер ППЭ,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Номер аудитории,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Наименование учебного предмета,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Количество материалов в пакете,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Cambria" panose="02040503050406030204" pitchFamily="18" charset="0"/>
              </a:rPr>
              <a:t>Фамилию, имя, отчество (при наличии) организаторов.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56792"/>
            <a:ext cx="8640960" cy="582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289" y="2406920"/>
            <a:ext cx="7857256" cy="1146180"/>
          </a:xfrm>
          <a:prstGeom prst="roundRect">
            <a:avLst>
              <a:gd name="adj" fmla="val 4591"/>
            </a:avLst>
          </a:prstGeom>
          <a:solidFill>
            <a:srgbClr val="B9D1E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 центре видимости камер видеонаблюдения объявить, что выполнение экзаменационной работы окончено и заполнить форму ППЭ-05-02 «Протокол проведения ГИА в аудитории».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3216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1582977" y="2279329"/>
            <a:ext cx="5976664" cy="3456384"/>
          </a:xfrm>
          <a:prstGeom prst="roundRect">
            <a:avLst>
              <a:gd name="adj" fmla="val 4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Cambria" panose="02040503050406030204" pitchFamily="18" charset="0"/>
              </a:rPr>
              <a:t>При упаковки бланков запрещается</a:t>
            </a:r>
            <a:r>
              <a:rPr lang="ru-RU" b="1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endParaRPr lang="ru-RU" b="1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использовать какие-либо иные пакеты вместо выданных пакетов,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вкладывать вместе с бланками какие-либо другие материалы, скреплять бланки (скрепками, </a:t>
            </a:r>
            <a:r>
              <a:rPr lang="ru-RU" dirty="0" err="1">
                <a:latin typeface="Cambria" panose="02040503050406030204" pitchFamily="18" charset="0"/>
              </a:rPr>
              <a:t>степлером</a:t>
            </a:r>
            <a:r>
              <a:rPr lang="ru-RU" dirty="0">
                <a:latin typeface="Cambria" panose="02040503050406030204" pitchFamily="18" charset="0"/>
              </a:rPr>
              <a:t> и т.п.),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менять ориентацию бланков в пакете (верх-низ, лицевая-оборотная сторона).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Тофан_О\Desktop\картинки  раб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7" b="91537" l="9434" r="89434">
                        <a14:foregroundMark x1="45283" y1="7350" x2="50566" y2="7127"/>
                        <a14:foregroundMark x1="26038" y1="91537" x2="31698" y2="83964"/>
                        <a14:foregroundMark x1="64906" y1="91537" x2="60755" y2="91537"/>
                        <a14:foregroundMark x1="66038" y1="16927" x2="66038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9984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Тофан_О\Desktop\картинки  раб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7" b="91537" l="9434" r="89434">
                        <a14:foregroundMark x1="45283" y1="7350" x2="50566" y2="7127"/>
                        <a14:foregroundMark x1="26038" y1="91537" x2="31698" y2="83964"/>
                        <a14:foregroundMark x1="64906" y1="91537" x2="60755" y2="91537"/>
                        <a14:foregroundMark x1="66038" y1="16927" x2="66038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4462"/>
            <a:ext cx="19984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545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47965" y="2204864"/>
            <a:ext cx="8445537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Отдельно упаковать: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480" y="2924944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Конверты с </a:t>
            </a:r>
            <a:r>
              <a:rPr lang="ru-RU" dirty="0" smtClean="0">
                <a:latin typeface="Cambria" panose="02040503050406030204" pitchFamily="18" charset="0"/>
              </a:rPr>
              <a:t>КИМ;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7964" y="4365104"/>
            <a:ext cx="6672307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Листы бумаги для черновиков;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7966" y="364502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Неиспользованные пакеты с КИМ;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7966" y="5085184"/>
            <a:ext cx="667230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Ведомости;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0995" y="5877272"/>
            <a:ext cx="666979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" panose="02040503050406030204" pitchFamily="18" charset="0"/>
              </a:rPr>
              <a:t>Служебные </a:t>
            </a:r>
            <a:r>
              <a:rPr lang="ru-RU" dirty="0" smtClean="0">
                <a:latin typeface="Cambria" panose="02040503050406030204" pitchFamily="18" charset="0"/>
              </a:rPr>
              <a:t>записки.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8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8" b="89744" l="8798" r="89443">
                        <a14:foregroundMark x1="42229" y1="6838" x2="43695" y2="6838"/>
                        <a14:foregroundMark x1="72434" y1="33618" x2="73314" y2="37607"/>
                        <a14:foregroundMark x1="68035" y1="33333" x2="72141" y2="33333"/>
                        <a14:foregroundMark x1="39003" y1="7407" x2="41349" y2="7407"/>
                        <a14:foregroundMark x1="8798" y1="52422" x2="11144" y2="52137"/>
                        <a14:foregroundMark x1="46628" y1="7977" x2="47507" y2="7977"/>
                        <a14:foregroundMark x1="56891" y1="47009" x2="82111" y2="81766"/>
                        <a14:foregroundMark x1="82111" y1="81766" x2="82991" y2="82336"/>
                        <a14:foregroundMark x1="61290" y1="78063" x2="65689" y2="53561"/>
                        <a14:foregroundMark x1="65689" y1="53561" x2="63930" y2="47293"/>
                        <a14:foregroundMark x1="59531" y1="52137" x2="59238" y2="83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92" y="3331130"/>
            <a:ext cx="2568685" cy="26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556792"/>
            <a:ext cx="8640960" cy="582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должен: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4091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ЭМ ГВЭ </a:t>
            </a:r>
            <a:b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В ПИСЬМЕННОЙ ФОРМЕ </a:t>
            </a:r>
            <a:b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ПО РУССКОМУ ЯЗЫКУ</a:t>
            </a:r>
          </a:p>
        </p:txBody>
      </p:sp>
      <p:sp>
        <p:nvSpPr>
          <p:cNvPr id="25" name="Прямоугольник с одним вырезанным скругленным углом 24"/>
          <p:cNvSpPr/>
          <p:nvPr/>
        </p:nvSpPr>
        <p:spPr>
          <a:xfrm>
            <a:off x="251519" y="1556792"/>
            <a:ext cx="8568953" cy="360039"/>
          </a:xfrm>
          <a:prstGeom prst="snipRoundRect">
            <a:avLst>
              <a:gd name="adj1" fmla="val 125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itchFamily="18" charset="0"/>
              </a:rPr>
              <a:t>ГВЭ </a:t>
            </a:r>
            <a:r>
              <a:rPr lang="ru-RU" b="1" dirty="0" smtClean="0">
                <a:latin typeface="Cambria" panose="02040503050406030204" pitchFamily="18" charset="0"/>
              </a:rPr>
              <a:t>по русскому языку (ПИСЬМЕННАЯ </a:t>
            </a:r>
            <a:r>
              <a:rPr lang="ru-RU" b="1" dirty="0">
                <a:latin typeface="Cambria" panose="02040503050406030204" pitchFamily="18" charset="0"/>
              </a:rPr>
              <a:t>ФОРМА)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78065" y="1916831"/>
            <a:ext cx="2844316" cy="2872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Диктант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97744" y="1915110"/>
            <a:ext cx="2880321" cy="2889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b="1" dirty="0" smtClean="0"/>
              <a:t>Изложение</a:t>
            </a:r>
            <a:endParaRPr 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72639" y="2321175"/>
            <a:ext cx="2844316" cy="2342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700-ые номера «Д»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76154" y="2555412"/>
            <a:ext cx="2844315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- обучающиеся с </a:t>
            </a:r>
          </a:p>
          <a:p>
            <a:r>
              <a:rPr lang="ru-RU" sz="1400" dirty="0">
                <a:latin typeface="Cambria" panose="02040503050406030204" pitchFamily="18" charset="0"/>
              </a:rPr>
              <a:t>расстройствами аутистического спектра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48001" y="2321175"/>
            <a:ext cx="2844316" cy="2342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100-ые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номера «А»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8000" y="2555411"/>
            <a:ext cx="2844315" cy="4175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- участники ГВЭ без ОВЗ;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участники ГВЭ с </a:t>
            </a:r>
            <a:r>
              <a:rPr lang="ru-RU" sz="1400" dirty="0" smtClean="0">
                <a:latin typeface="Cambria" panose="02040503050406030204" pitchFamily="18" charset="0"/>
              </a:rPr>
              <a:t>ОВЗ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8001" y="2972936"/>
            <a:ext cx="2844313" cy="230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200-ые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номера «К»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7999" y="3203484"/>
            <a:ext cx="2844315" cy="175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- глухие обучающиеся;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участники ГИА с задержкой психического развития, обучающиеся по адаптированным основным образовательным программам;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обучающиеся с тяжёлыми нарушениями речи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47999" y="4961139"/>
            <a:ext cx="2844315" cy="268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300-ые номера «С»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48001" y="5231806"/>
            <a:ext cx="2844315" cy="8640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- слепые обучающиеся;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слабовидящие и </a:t>
            </a:r>
            <a:r>
              <a:rPr lang="ru-RU" sz="1400" dirty="0" err="1">
                <a:latin typeface="Cambria" panose="02040503050406030204" pitchFamily="18" charset="0"/>
              </a:rPr>
              <a:t>поздноослепшие</a:t>
            </a:r>
            <a:r>
              <a:rPr lang="ru-RU" sz="1400" dirty="0">
                <a:latin typeface="Cambria" panose="02040503050406030204" pitchFamily="18" charset="0"/>
              </a:rPr>
              <a:t> обучающиеся,  владеющие шрифтом Брайля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92318" y="2321175"/>
            <a:ext cx="2885748" cy="2342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400-ые номера «А»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97743" y="2555412"/>
            <a:ext cx="2878410" cy="10401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 smtClean="0">
                <a:latin typeface="Cambria" pitchFamily="18" charset="0"/>
              </a:rPr>
              <a:t>- участники </a:t>
            </a:r>
            <a:r>
              <a:rPr lang="ru-RU" sz="1400" dirty="0">
                <a:latin typeface="Cambria" panose="02040503050406030204" pitchFamily="18" charset="0"/>
              </a:rPr>
              <a:t>ГВЭ без ОВЗ;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обучающиеся с нарушениями опорно-двигательного аппарата;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слабослышащие обучающиеся;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позднооглохшие обучающиеся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92317" y="3595554"/>
            <a:ext cx="2880322" cy="230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500-ые номера «К»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97744" y="3826100"/>
            <a:ext cx="2880321" cy="17271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- глухие обучающиеся;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участники ГИА с задержкой психического развития, обучающиеся по адаптированным основным образовательным программам;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обучающиеся с тяжёлыми нарушениями речи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97746" y="5553258"/>
            <a:ext cx="2880320" cy="221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00-ые номера «С»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097746" y="5774448"/>
            <a:ext cx="2872978" cy="810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- слепые обучающиеся;</a:t>
            </a:r>
          </a:p>
          <a:p>
            <a:r>
              <a:rPr lang="ru-RU" sz="1400" dirty="0">
                <a:latin typeface="Cambria" panose="02040503050406030204" pitchFamily="18" charset="0"/>
              </a:rPr>
              <a:t>- слабовидящие и </a:t>
            </a:r>
            <a:r>
              <a:rPr lang="ru-RU" sz="1400" dirty="0" err="1" smtClean="0">
                <a:latin typeface="Cambria" panose="02040503050406030204" pitchFamily="18" charset="0"/>
              </a:rPr>
              <a:t>поздноослепшие</a:t>
            </a:r>
            <a:r>
              <a:rPr lang="ru-RU" sz="1400" dirty="0" smtClean="0">
                <a:latin typeface="Cambria" panose="02040503050406030204" pitchFamily="18" charset="0"/>
              </a:rPr>
              <a:t> </a:t>
            </a:r>
            <a:r>
              <a:rPr lang="ru-RU" sz="1400" dirty="0">
                <a:latin typeface="Cambria" panose="02040503050406030204" pitchFamily="18" charset="0"/>
              </a:rPr>
              <a:t>обучающиеся, владеющие шрифтом Брайля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3428" y="1915110"/>
            <a:ext cx="2844315" cy="2889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Сочинение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8" name="AutoShape 2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Sirotskaya\Desktop\Examination 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" b="100000" l="0" r="100000">
                        <a14:foregroundMark x1="45644" y1="5244" x2="44044" y2="5778"/>
                        <a14:foregroundMark x1="49911" y1="41022" x2="30689" y2="40756"/>
                        <a14:foregroundMark x1="75000" y1="37022" x2="55778" y2="39156"/>
                        <a14:foregroundMark x1="47511" y1="3378" x2="44311" y2="3644"/>
                        <a14:foregroundMark x1="35489" y1="18600" x2="41644" y2="6044"/>
                        <a14:foregroundMark x1="53111" y1="15400" x2="46444" y2="5778"/>
                        <a14:foregroundMark x1="55511" y1="62644" x2="52311" y2="60222"/>
                        <a14:foregroundMark x1="44044" y1="68511" x2="41378" y2="64778"/>
                        <a14:foregroundMark x1="56578" y1="64244" x2="53911" y2="62911"/>
                        <a14:foregroundMark x1="57644" y1="63978" x2="56311" y2="62378"/>
                        <a14:foregroundMark x1="44311" y1="69578" x2="42178" y2="68244"/>
                        <a14:backgroundMark x1="59244" y1="69578" x2="43511" y2="75444"/>
                        <a14:backgroundMark x1="40578" y1="75978" x2="36022" y2="69578"/>
                        <a14:backgroundMark x1="64867" y1="63178" x2="58978" y2="59689"/>
                        <a14:backgroundMark x1="48578" y1="64778" x2="51244" y2="67711"/>
                        <a14:backgroundMark x1="47778" y1="65311" x2="46711" y2="62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739" y="4300407"/>
            <a:ext cx="2506753" cy="25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Sirotskaya\Desktop\17075784_s-420x42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67143">
                        <a14:foregroundMark x1="17381" y1="13810" x2="15952" y2="14286"/>
                        <a14:foregroundMark x1="21905" y1="20238" x2="22381" y2="15952"/>
                        <a14:foregroundMark x1="5000" y1="23095" x2="14524" y2="15238"/>
                        <a14:foregroundMark x1="9762" y1="17381" x2="17857" y2="14524"/>
                        <a14:foregroundMark x1="26429" y1="18571" x2="19762" y2="15476"/>
                        <a14:foregroundMark x1="25714" y1="17381" x2="21667" y2="15238"/>
                        <a14:foregroundMark x1="26905" y1="17381" x2="21905" y2="13810"/>
                        <a14:foregroundMark x1="20476" y1="13810" x2="14048" y2="13571"/>
                        <a14:foregroundMark x1="13095" y1="13571" x2="21667" y2="1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9358" y="4192434"/>
            <a:ext cx="2382731" cy="23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сатюк_п\Documents\ГИА-11\Обучение специалистов ППЭ\moodle\для moodle\картинки\Fotolia_48120884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4282"/>
            <a:ext cx="1296144" cy="151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259631" y="1588338"/>
            <a:ext cx="7553535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организатор должен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27333" y="2204864"/>
            <a:ext cx="7253554" cy="61206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b="1" i="1" u="sng" dirty="0">
                <a:latin typeface="Cambria" panose="02040503050406030204" pitchFamily="18" charset="0"/>
              </a:rPr>
              <a:t>Все материалы сдаются руководителю ППЭ в Штабе ППЭ.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096" y="2816932"/>
            <a:ext cx="8613898" cy="382012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После </a:t>
            </a:r>
            <a:r>
              <a:rPr lang="ru-RU" dirty="0">
                <a:latin typeface="Cambria" panose="02040503050406030204" pitchFamily="18" charset="0"/>
              </a:rPr>
              <a:t>проведения сбора ЭМ и подписания протокола о проведении экзамена в аудитории ответственный организатор четко и разборчиво объявляет все данные протокола, в том числе номер аудитории, наименование предмета, количество участников экзамена в данной аудитории и количество ЭМ (использованных и неиспользованных), а также время начала и завершения </a:t>
            </a:r>
            <a:r>
              <a:rPr lang="ru-RU" dirty="0" smtClean="0">
                <a:latin typeface="Cambria" panose="02040503050406030204" pitchFamily="18" charset="0"/>
              </a:rPr>
              <a:t>экзамена;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latin typeface="Cambria" panose="02040503050406030204" pitchFamily="18" charset="0"/>
              </a:rPr>
              <a:t>демонстрирует запечатанные возвратные доставочные пакеты с ЭМ участников экзамена 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По </a:t>
            </a:r>
            <a:r>
              <a:rPr lang="ru-RU" dirty="0">
                <a:latin typeface="Cambria" panose="02040503050406030204" pitchFamily="18" charset="0"/>
              </a:rPr>
              <a:t>завершении демонстрации запечатанных возвратных доставочных пакетов на камеру </a:t>
            </a:r>
            <a:r>
              <a:rPr lang="ru-RU" dirty="0" err="1">
                <a:latin typeface="Cambria" panose="02040503050406030204" pitchFamily="18" charset="0"/>
              </a:rPr>
              <a:t>видеофиксации</a:t>
            </a:r>
            <a:r>
              <a:rPr lang="ru-RU" dirty="0">
                <a:latin typeface="Cambria" panose="02040503050406030204" pitchFamily="18" charset="0"/>
              </a:rPr>
              <a:t>, организаторы, проходят в Штаб ППЭ и сдают ЭМ руководителю </a:t>
            </a:r>
            <a:r>
              <a:rPr lang="ru-RU" dirty="0" smtClean="0">
                <a:latin typeface="Cambria" panose="02040503050406030204" pitchFamily="18" charset="0"/>
              </a:rPr>
              <a:t>ППЭ;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764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694919" y="1716197"/>
            <a:ext cx="4032448" cy="4579591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306" y="1716197"/>
            <a:ext cx="4032448" cy="45795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Организаторы покидают ППЭ после передачи всех материалов, оформления соответствующего протокола и только по разрешению руководителя ППЭ.</a:t>
            </a:r>
          </a:p>
        </p:txBody>
      </p:sp>
      <p:pic>
        <p:nvPicPr>
          <p:cNvPr id="6146" name="Picture 2" descr="C:\Users\косатюк_п\Documents\ГИА-11\Обучение специалистов ППЭ\moodle\для moodle\картинки\1285412946_76zr9lscydbf13x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1687" y1="7339" x2="91687" y2="90826"/>
                        <a14:foregroundMark x1="91443" y1="7156" x2="12469" y2="6789"/>
                        <a14:foregroundMark x1="12225" y1="7156" x2="12714" y2="90275"/>
                        <a14:foregroundMark x1="12714" y1="90642" x2="91198" y2="90826"/>
                        <a14:backgroundMark x1="93399" y1="95229" x2="6357" y2="96147"/>
                        <a14:backgroundMark x1="6112" y1="91009" x2="6112" y2="3119"/>
                        <a14:backgroundMark x1="7090" y1="2936" x2="95844" y2="3119"/>
                        <a14:backgroundMark x1="96088" y1="2936" x2="95355" y2="93578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0942" y="1650954"/>
            <a:ext cx="3600401" cy="47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(ПИСЬМЕННАЯ 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39523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437564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1916832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5" y="26553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7476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65" y="42210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69484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5733256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89120" y="2492896"/>
            <a:ext cx="701401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718" tIns="80718" rIns="80718" bIns="80718" numCol="1" spcCol="1270" anchor="ctr" anchorCtr="0">
            <a:noAutofit/>
          </a:bodyPr>
          <a:lstStyle/>
          <a:p>
            <a:pPr marL="342900" indent="-342900" algn="just">
              <a:buClr>
                <a:srgbClr val="00823B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</a:rPr>
              <a:t>Процедура проведения ГВЭ в устной форме полностью аналогична процедуре проведения ГВЭ в письменной форме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://cs622823.vk.me/v622823241/71c3/-LS_lq8KW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0" b="95323" l="9434" r="8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69" y="2636912"/>
            <a:ext cx="1640791" cy="27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s622823.vk.me/v622823241/71c3/-LS_lq8KWm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0" b="95323" l="9434" r="89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37" y="1844824"/>
            <a:ext cx="1640791" cy="278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ПРОЦЕДУРЫ ПРОВЕДЕНИЯ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ГВЭ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(УСТНАЯ </a:t>
            </a: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ФОРМА) </a:t>
            </a:r>
            <a:b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17528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30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460195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1916832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03" y="2616579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Sirotskaya\Desktop\17075784_s-420x4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67143">
                        <a14:foregroundMark x1="17381" y1="13810" x2="15952" y2="14286"/>
                        <a14:foregroundMark x1="21905" y1="20238" x2="22381" y2="15952"/>
                        <a14:foregroundMark x1="5000" y1="23095" x2="14524" y2="15238"/>
                        <a14:foregroundMark x1="9762" y1="17381" x2="17857" y2="14524"/>
                        <a14:foregroundMark x1="26429" y1="18571" x2="19762" y2="15476"/>
                        <a14:foregroundMark x1="25714" y1="17381" x2="21667" y2="15238"/>
                        <a14:foregroundMark x1="26905" y1="17381" x2="21905" y2="13810"/>
                        <a14:foregroundMark x1="20476" y1="13810" x2="14048" y2="13571"/>
                        <a14:foregroundMark x1="13095" y1="13571" x2="21667" y2="1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4345543"/>
            <a:ext cx="2382731" cy="23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ЭМ ГВЭ </a:t>
            </a:r>
            <a:endParaRPr lang="ru-RU" sz="3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ПИСЬМЕННОЙ ФОРМЕ </a:t>
            </a:r>
            <a:endParaRPr lang="ru-RU" sz="3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 </a:t>
            </a:r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МАТЕМАТИКЕ</a:t>
            </a:r>
          </a:p>
        </p:txBody>
      </p:sp>
      <p:sp>
        <p:nvSpPr>
          <p:cNvPr id="25" name="Прямоугольник с одним вырезанным скругленным углом 24"/>
          <p:cNvSpPr/>
          <p:nvPr/>
        </p:nvSpPr>
        <p:spPr>
          <a:xfrm>
            <a:off x="251519" y="1556792"/>
            <a:ext cx="8568953" cy="360039"/>
          </a:xfrm>
          <a:prstGeom prst="snipRoundRect">
            <a:avLst>
              <a:gd name="adj1" fmla="val 1258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ГВЭ </a:t>
            </a:r>
            <a:r>
              <a:rPr lang="ru-RU" b="1" dirty="0" smtClean="0">
                <a:latin typeface="Cambria" panose="02040503050406030204" pitchFamily="18" charset="0"/>
              </a:rPr>
              <a:t>по математике (ПИСЬМЕННАЯ </a:t>
            </a:r>
            <a:r>
              <a:rPr lang="ru-RU" b="1" dirty="0">
                <a:latin typeface="Cambria" panose="02040503050406030204" pitchFamily="18" charset="0"/>
              </a:rPr>
              <a:t>ФОРМА)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44187" y="2086939"/>
            <a:ext cx="2851648" cy="2342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100-ые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номера «А»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8000" y="2321175"/>
            <a:ext cx="7883115" cy="7670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 smtClean="0">
                <a:latin typeface="Cambria" pitchFamily="18" charset="0"/>
              </a:rPr>
              <a:t>- участники </a:t>
            </a:r>
            <a:r>
              <a:rPr lang="ru-RU" sz="1400" dirty="0">
                <a:latin typeface="Cambria" panose="02040503050406030204" pitchFamily="18" charset="0"/>
              </a:rPr>
              <a:t>ГВЭ без ОВЗ;</a:t>
            </a:r>
          </a:p>
          <a:p>
            <a:r>
              <a:rPr lang="ru-RU" sz="1400" dirty="0" smtClean="0">
                <a:latin typeface="Cambria" panose="02040503050406030204" pitchFamily="18" charset="0"/>
              </a:rPr>
              <a:t>- участники </a:t>
            </a:r>
            <a:r>
              <a:rPr lang="ru-RU" sz="1400" dirty="0">
                <a:latin typeface="Cambria" panose="02040503050406030204" pitchFamily="18" charset="0"/>
              </a:rPr>
              <a:t>ГВЭ с ОВЗ (за исключением участников ГИА с задержкой психического развития, обучающихся по адаптированным основным образовательным программам)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44187" y="3832305"/>
            <a:ext cx="2844315" cy="2683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300-ые номера «С»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44187" y="4100665"/>
            <a:ext cx="7886928" cy="5524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sz="1400" dirty="0" smtClean="0">
                <a:latin typeface="Cambria" pitchFamily="18" charset="0"/>
              </a:rPr>
              <a:t>- слепые </a:t>
            </a:r>
            <a:r>
              <a:rPr lang="ru-RU" sz="1400" dirty="0">
                <a:latin typeface="Cambria" panose="02040503050406030204" pitchFamily="18" charset="0"/>
              </a:rPr>
              <a:t>обучающиеся, слабовидящие и </a:t>
            </a:r>
            <a:r>
              <a:rPr lang="ru-RU" sz="1400" dirty="0" err="1">
                <a:latin typeface="Cambria" panose="02040503050406030204" pitchFamily="18" charset="0"/>
              </a:rPr>
              <a:t>поздноослепшие</a:t>
            </a:r>
            <a:r>
              <a:rPr lang="ru-RU" sz="1400" dirty="0">
                <a:latin typeface="Cambria" panose="02040503050406030204" pitchFamily="18" charset="0"/>
              </a:rPr>
              <a:t> обучающиеся, владеющие шрифтом Брайля</a:t>
            </a:r>
          </a:p>
        </p:txBody>
      </p:sp>
      <p:sp>
        <p:nvSpPr>
          <p:cNvPr id="8" name="AutoShape 2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Sirotskaya\Desktop\Examination 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" b="100000" l="0" r="100000">
                        <a14:foregroundMark x1="45644" y1="5244" x2="44044" y2="5778"/>
                        <a14:foregroundMark x1="49911" y1="41022" x2="30689" y2="40756"/>
                        <a14:foregroundMark x1="75000" y1="37022" x2="55778" y2="39156"/>
                        <a14:foregroundMark x1="47511" y1="3378" x2="44311" y2="3644"/>
                        <a14:foregroundMark x1="35489" y1="18600" x2="41644" y2="6044"/>
                        <a14:foregroundMark x1="53111" y1="15400" x2="46444" y2="5778"/>
                        <a14:foregroundMark x1="55511" y1="62644" x2="52311" y2="60222"/>
                        <a14:foregroundMark x1="44044" y1="68511" x2="41378" y2="64778"/>
                        <a14:foregroundMark x1="56578" y1="64244" x2="53911" y2="62911"/>
                        <a14:foregroundMark x1="57644" y1="63978" x2="56311" y2="62378"/>
                        <a14:foregroundMark x1="44311" y1="69578" x2="42178" y2="68244"/>
                        <a14:backgroundMark x1="59244" y1="69578" x2="43511" y2="75444"/>
                        <a14:backgroundMark x1="40578" y1="75978" x2="36022" y2="69578"/>
                        <a14:backgroundMark x1="64867" y1="63178" x2="58978" y2="59689"/>
                        <a14:backgroundMark x1="48578" y1="64778" x2="51244" y2="67711"/>
                        <a14:backgroundMark x1="47778" y1="65311" x2="46711" y2="62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0" y="4725144"/>
            <a:ext cx="2290729" cy="22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44187" y="3088210"/>
            <a:ext cx="2848127" cy="2305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200-ые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номера «К»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4187" y="3318757"/>
            <a:ext cx="7886928" cy="5135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Cambria" pitchFamily="18" charset="0"/>
              </a:rPr>
              <a:t>- участники </a:t>
            </a:r>
            <a:r>
              <a:rPr lang="ru-RU" sz="1400" dirty="0">
                <a:latin typeface="Cambria" panose="02040503050406030204" pitchFamily="18" charset="0"/>
              </a:rPr>
              <a:t>ГВЭ с задержкой психического развития, обучающиеся по адаптированным основным образовательным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19058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868877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1916832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5" y="26553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7476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ЭМ ГВЭ </a:t>
            </a:r>
            <a:endParaRPr lang="ru-RU" sz="2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ПИСЬМЕННОЙ ФОРМЕ </a:t>
            </a:r>
            <a:endParaRPr lang="ru-RU" sz="28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ПО ОТДЕЛЬНЫМ ПРЕДМЕТАМ</a:t>
            </a:r>
            <a:endParaRPr lang="ru-RU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AutoShape 2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5429453"/>
              </p:ext>
            </p:extLst>
          </p:nvPr>
        </p:nvGraphicFramePr>
        <p:xfrm>
          <a:off x="457516" y="1988840"/>
          <a:ext cx="7199585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10" descr="C:\Users\Sirotskaya\Desktop\17075784_s-420x42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67143">
                        <a14:foregroundMark x1="17381" y1="13810" x2="15952" y2="14286"/>
                        <a14:foregroundMark x1="21905" y1="20238" x2="22381" y2="15952"/>
                        <a14:foregroundMark x1="5000" y1="23095" x2="14524" y2="15238"/>
                        <a14:foregroundMark x1="9762" y1="17381" x2="17857" y2="14524"/>
                        <a14:foregroundMark x1="26429" y1="18571" x2="19762" y2="15476"/>
                        <a14:foregroundMark x1="25714" y1="17381" x2="21667" y2="15238"/>
                        <a14:foregroundMark x1="26905" y1="17381" x2="21905" y2="13810"/>
                        <a14:foregroundMark x1="20476" y1="13810" x2="14048" y2="13571"/>
                        <a14:foregroundMark x1="13095" y1="13571" x2="21667" y2="1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2" y="3212976"/>
            <a:ext cx="3318835" cy="33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42" y="188640"/>
            <a:ext cx="8229600" cy="1143000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908995"/>
              </p:ext>
            </p:extLst>
          </p:nvPr>
        </p:nvGraphicFramePr>
        <p:xfrm>
          <a:off x="722214" y="1628800"/>
          <a:ext cx="79749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" y="1916832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2993017"/>
            <a:ext cx="1444429" cy="1976467"/>
            <a:chOff x="179512" y="2996952"/>
            <a:chExt cx="1152128" cy="1536171"/>
          </a:xfrm>
        </p:grpSpPr>
        <p:pic>
          <p:nvPicPr>
            <p:cNvPr id="14" name="Picture 2" descr="C:\Users\косатюк_п\Documents\ГИА-11\Обучение специалистов ППЭ\moodle\для moodle\картинки\3d-chelovechek-0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33" b="90000" l="5481" r="89985">
                          <a14:foregroundMark x1="38400" y1="7044" x2="20178" y2="3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96952"/>
              <a:ext cx="1152128" cy="15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косатюк_п\Documents\ГИА-11\Обучение специалистов ППЭ\moodle\для moodle\картинки\images (1)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9010">
              <a:off x="286181" y="3082380"/>
              <a:ext cx="328029" cy="37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5" y="26553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7476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косатюк_п\Documents\ГИА-11\Обучение специалистов ППЭ\moodle\для moodle\картинки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65" y="4221088"/>
            <a:ext cx="424883" cy="4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1971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ОСОБЕННОСТИ ЭМ ГВЭ </a:t>
            </a:r>
            <a:endParaRPr lang="ru-RU" sz="30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3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УСТНОЙ ФОРМЕ</a:t>
            </a:r>
          </a:p>
        </p:txBody>
      </p:sp>
      <p:sp>
        <p:nvSpPr>
          <p:cNvPr id="8" name="AutoShape 2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www.crpna.ab.ca/images/CRPNA%20Images/Examination%20Pictur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https://shopaholic.jp/wp/wp-content/uploads/2019/02/17075784_s-420x4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86252272"/>
              </p:ext>
            </p:extLst>
          </p:nvPr>
        </p:nvGraphicFramePr>
        <p:xfrm>
          <a:off x="307975" y="1628800"/>
          <a:ext cx="844048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72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Инструкция для организаторов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12773</TotalTime>
  <Words>2281</Words>
  <Application>Microsoft Office PowerPoint</Application>
  <PresentationFormat>Экран (4:3)</PresentationFormat>
  <Paragraphs>290</Paragraphs>
  <Slides>34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Times New Roman</vt:lpstr>
      <vt:lpstr>Wingdings</vt:lpstr>
      <vt:lpstr>1_Тема Office</vt:lpstr>
      <vt:lpstr>Особенности проведения ГИА в форме ГВЭ в аудитории</vt:lpstr>
      <vt:lpstr>Содержание</vt:lpstr>
      <vt:lpstr>Презентация PowerPoint</vt:lpstr>
      <vt:lpstr>Содержание</vt:lpstr>
      <vt:lpstr>Презентация PowerPoint</vt:lpstr>
      <vt:lpstr>Содержание</vt:lpstr>
      <vt:lpstr>Презентация PowerPoint</vt:lpstr>
      <vt:lpstr>Содержание</vt:lpstr>
      <vt:lpstr>Презентация PowerPoint</vt:lpstr>
      <vt:lpstr>Содержание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Презентация PowerPoint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Презентация PowerPoint</vt:lpstr>
      <vt:lpstr>Презентация PowerPoint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ОСОБЕННОСТИ ПРОЦЕДУРЫ ПРОВЕДЕНИЯ  ГВЭ (ПИСЬМЕННАЯ ФОРМА)  В АУДИТОРИЯХ ППЭ</vt:lpstr>
      <vt:lpstr>Содержание</vt:lpstr>
      <vt:lpstr>ОСОБЕННОСТИ ПРОЦЕДУРЫ ПРОВЕДЕНИЯ  ГВЭ (УСТНАЯ ФОРМА)  В АУДИТОРИЯХ ППЭ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организаторов</dc:title>
  <dc:creator>Анастасия Мендель</dc:creator>
  <cp:lastModifiedBy>lamia253@gmail.com</cp:lastModifiedBy>
  <cp:revision>322</cp:revision>
  <dcterms:created xsi:type="dcterms:W3CDTF">2014-03-19T03:31:28Z</dcterms:created>
  <dcterms:modified xsi:type="dcterms:W3CDTF">2020-04-25T04:21:47Z</dcterms:modified>
</cp:coreProperties>
</file>