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363" r:id="rId3"/>
    <p:sldId id="260" r:id="rId4"/>
    <p:sldId id="266" r:id="rId5"/>
    <p:sldId id="267" r:id="rId6"/>
    <p:sldId id="378" r:id="rId7"/>
    <p:sldId id="274" r:id="rId8"/>
    <p:sldId id="268" r:id="rId9"/>
    <p:sldId id="273" r:id="rId10"/>
    <p:sldId id="277" r:id="rId11"/>
    <p:sldId id="291" r:id="rId12"/>
    <p:sldId id="380" r:id="rId13"/>
    <p:sldId id="379" r:id="rId14"/>
    <p:sldId id="346" r:id="rId15"/>
    <p:sldId id="295" r:id="rId16"/>
    <p:sldId id="297" r:id="rId17"/>
    <p:sldId id="296" r:id="rId18"/>
    <p:sldId id="362" r:id="rId19"/>
    <p:sldId id="286" r:id="rId20"/>
    <p:sldId id="288" r:id="rId21"/>
    <p:sldId id="287" r:id="rId22"/>
    <p:sldId id="374" r:id="rId23"/>
    <p:sldId id="312" r:id="rId24"/>
    <p:sldId id="381" r:id="rId25"/>
    <p:sldId id="314" r:id="rId26"/>
    <p:sldId id="306" r:id="rId27"/>
    <p:sldId id="315" r:id="rId28"/>
    <p:sldId id="318" r:id="rId29"/>
    <p:sldId id="319" r:id="rId30"/>
    <p:sldId id="333" r:id="rId31"/>
    <p:sldId id="360" r:id="rId32"/>
    <p:sldId id="316" r:id="rId33"/>
    <p:sldId id="321" r:id="rId34"/>
    <p:sldId id="322" r:id="rId35"/>
    <p:sldId id="375" r:id="rId36"/>
    <p:sldId id="359" r:id="rId37"/>
    <p:sldId id="317" r:id="rId38"/>
    <p:sldId id="323" r:id="rId39"/>
    <p:sldId id="258" r:id="rId40"/>
  </p:sldIdLst>
  <p:sldSz cx="9144000" cy="6858000" type="screen4x3"/>
  <p:notesSz cx="6858000" cy="9144000"/>
  <p:custDataLst>
    <p:tags r:id="rId4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1ED"/>
    <a:srgbClr val="FFA7A7"/>
    <a:srgbClr val="9EBFE6"/>
    <a:srgbClr val="15FF7F"/>
    <a:srgbClr val="37441C"/>
    <a:srgbClr val="FFD3D3"/>
    <a:srgbClr val="E0EAFF"/>
    <a:srgbClr val="8EB4E2"/>
    <a:srgbClr val="84AEE0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2" autoAdjust="0"/>
    <p:restoredTop sz="94629" autoAdjust="0"/>
  </p:normalViewPr>
  <p:slideViewPr>
    <p:cSldViewPr>
      <p:cViewPr varScale="1">
        <p:scale>
          <a:sx n="103" d="100"/>
          <a:sy n="103" d="100"/>
        </p:scale>
        <p:origin x="108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64EC1-DC2F-4D68-80F4-1E9FDB03C0E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DFE02BC-B7A0-41C3-9441-B452FE9CF4C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ПОДГОТОВКА И ПРОВЕДЕНИЕ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gm:t>
    </dgm:pt>
    <dgm:pt modelId="{95865D83-A48D-4D8B-B633-349A1C8B05A5}" type="parTrans" cxnId="{691579A0-F860-436D-925E-E42019B692A4}">
      <dgm:prSet/>
      <dgm:spPr/>
      <dgm:t>
        <a:bodyPr/>
        <a:lstStyle/>
        <a:p>
          <a:endParaRPr lang="ru-RU" dirty="0"/>
        </a:p>
      </dgm:t>
    </dgm:pt>
    <dgm:pt modelId="{32EE3959-02C6-4186-B821-D688805D6018}" type="sibTrans" cxnId="{691579A0-F860-436D-925E-E42019B692A4}">
      <dgm:prSet/>
      <dgm:spPr/>
      <dgm:t>
        <a:bodyPr/>
        <a:lstStyle/>
        <a:p>
          <a:endParaRPr lang="ru-RU" dirty="0"/>
        </a:p>
      </dgm:t>
    </dgm:pt>
    <dgm:pt modelId="{93FCB457-DD25-4E59-9FAC-A35EAE74B16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gm:t>
    </dgm:pt>
    <dgm:pt modelId="{EB2133D1-4F0C-4742-9E9E-1DFC611E661B}" type="parTrans" cxnId="{189C318D-2052-42F5-A803-FFEC99CB061D}">
      <dgm:prSet/>
      <dgm:spPr/>
      <dgm:t>
        <a:bodyPr/>
        <a:lstStyle/>
        <a:p>
          <a:endParaRPr lang="ru-RU" dirty="0"/>
        </a:p>
      </dgm:t>
    </dgm:pt>
    <dgm:pt modelId="{302B0540-A5B3-4DD0-8552-B8805B6AE5BB}" type="sibTrans" cxnId="{189C318D-2052-42F5-A803-FFEC99CB061D}">
      <dgm:prSet/>
      <dgm:spPr/>
      <dgm:t>
        <a:bodyPr/>
        <a:lstStyle/>
        <a:p>
          <a:endParaRPr lang="ru-RU" dirty="0"/>
        </a:p>
      </dgm:t>
    </dgm:pt>
    <dgm:pt modelId="{E7234B9D-F176-4FF7-B6A8-49E8FB6EAB2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ПОДГОТОВКА К ПРОВЕДЕНИЮ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ВНЕ АУДИТОРИИ</a:t>
          </a:r>
        </a:p>
      </dgm:t>
    </dgm:pt>
    <dgm:pt modelId="{97851F65-98F2-4FCF-B933-1D92CE7FE9EC}" type="parTrans" cxnId="{218BC468-5F36-4BB5-9967-2396F3134C72}">
      <dgm:prSet/>
      <dgm:spPr/>
      <dgm:t>
        <a:bodyPr/>
        <a:lstStyle/>
        <a:p>
          <a:endParaRPr lang="ru-RU" dirty="0"/>
        </a:p>
      </dgm:t>
    </dgm:pt>
    <dgm:pt modelId="{51678C53-20A1-4AAA-90F7-43319B6F5698}" type="sibTrans" cxnId="{218BC468-5F36-4BB5-9967-2396F3134C72}">
      <dgm:prSet/>
      <dgm:spPr/>
      <dgm:t>
        <a:bodyPr/>
        <a:lstStyle/>
        <a:p>
          <a:endParaRPr lang="ru-RU" dirty="0"/>
        </a:p>
      </dgm:t>
    </dgm:pt>
    <dgm:pt modelId="{6BB6B64E-7754-4C18-9318-6D7EFFF222A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ВНЕ АУДИТОРИИ</a:t>
          </a:r>
        </a:p>
      </dgm:t>
    </dgm:pt>
    <dgm:pt modelId="{D67D95E9-0E94-4BA5-B191-40DDC48C7B67}" type="parTrans" cxnId="{A8958292-02A6-47C6-B2E1-DEB2D599B233}">
      <dgm:prSet/>
      <dgm:spPr/>
      <dgm:t>
        <a:bodyPr/>
        <a:lstStyle/>
        <a:p>
          <a:endParaRPr lang="ru-RU" dirty="0"/>
        </a:p>
      </dgm:t>
    </dgm:pt>
    <dgm:pt modelId="{31CB3798-D090-43E3-9BD9-6B0B5D507AC3}" type="sibTrans" cxnId="{A8958292-02A6-47C6-B2E1-DEB2D599B233}">
      <dgm:prSet/>
      <dgm:spPr/>
      <dgm:t>
        <a:bodyPr/>
        <a:lstStyle/>
        <a:p>
          <a:endParaRPr lang="ru-RU" dirty="0"/>
        </a:p>
      </dgm:t>
    </dgm:pt>
    <dgm:pt modelId="{C06A8FA2-D30C-4849-8410-61A806FCA1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ППЭ ВНЕ АУДИТОРИИ</a:t>
          </a:r>
        </a:p>
      </dgm:t>
    </dgm:pt>
    <dgm:pt modelId="{3CF0E62D-E357-4AC6-A41A-35CC76D42326}" type="parTrans" cxnId="{5849B432-104A-4074-83F9-64AE91590932}">
      <dgm:prSet/>
      <dgm:spPr/>
      <dgm:t>
        <a:bodyPr/>
        <a:lstStyle/>
        <a:p>
          <a:endParaRPr lang="ru-RU" dirty="0"/>
        </a:p>
      </dgm:t>
    </dgm:pt>
    <dgm:pt modelId="{A632299E-ED55-4997-911E-A1184150DB08}" type="sibTrans" cxnId="{5849B432-104A-4074-83F9-64AE91590932}">
      <dgm:prSet/>
      <dgm:spPr/>
      <dgm:t>
        <a:bodyPr/>
        <a:lstStyle/>
        <a:p>
          <a:endParaRPr lang="ru-RU" dirty="0"/>
        </a:p>
      </dgm:t>
    </dgm:pt>
    <dgm:pt modelId="{55E2438F-1734-4032-AB68-B0AB513BC9F9}" type="pres">
      <dgm:prSet presAssocID="{DF564EC1-DC2F-4D68-80F4-1E9FDB03C0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5907F1-F7F6-448C-9D05-D1682FA0F3EE}" type="pres">
      <dgm:prSet presAssocID="{DF564EC1-DC2F-4D68-80F4-1E9FDB03C0E6}" presName="Name1" presStyleCnt="0"/>
      <dgm:spPr/>
    </dgm:pt>
    <dgm:pt modelId="{727611C2-F8D2-4B9C-9EB8-343F66D47BAB}" type="pres">
      <dgm:prSet presAssocID="{DF564EC1-DC2F-4D68-80F4-1E9FDB03C0E6}" presName="cycle" presStyleCnt="0"/>
      <dgm:spPr/>
    </dgm:pt>
    <dgm:pt modelId="{06C4F1D7-FF79-48DC-8943-C6BCD1826C3E}" type="pres">
      <dgm:prSet presAssocID="{DF564EC1-DC2F-4D68-80F4-1E9FDB03C0E6}" presName="srcNode" presStyleLbl="node1" presStyleIdx="0" presStyleCnt="5"/>
      <dgm:spPr/>
    </dgm:pt>
    <dgm:pt modelId="{97421859-61F3-4ADB-BE11-8358541F3E7C}" type="pres">
      <dgm:prSet presAssocID="{DF564EC1-DC2F-4D68-80F4-1E9FDB03C0E6}" presName="conn" presStyleLbl="parChTrans1D2" presStyleIdx="0" presStyleCnt="1"/>
      <dgm:spPr/>
      <dgm:t>
        <a:bodyPr/>
        <a:lstStyle/>
        <a:p>
          <a:endParaRPr lang="ru-RU"/>
        </a:p>
      </dgm:t>
    </dgm:pt>
    <dgm:pt modelId="{10C42C7A-6071-4AB4-AF76-7CA5EAC78C27}" type="pres">
      <dgm:prSet presAssocID="{DF564EC1-DC2F-4D68-80F4-1E9FDB03C0E6}" presName="extraNode" presStyleLbl="node1" presStyleIdx="0" presStyleCnt="5"/>
      <dgm:spPr/>
    </dgm:pt>
    <dgm:pt modelId="{7AF3F611-FEC9-4215-B204-50663EF68A23}" type="pres">
      <dgm:prSet presAssocID="{DF564EC1-DC2F-4D68-80F4-1E9FDB03C0E6}" presName="dstNode" presStyleLbl="node1" presStyleIdx="0" presStyleCnt="5"/>
      <dgm:spPr/>
    </dgm:pt>
    <dgm:pt modelId="{C6F04542-44DA-4678-99FE-CFAACD3CDC99}" type="pres">
      <dgm:prSet presAssocID="{6DFE02BC-B7A0-41C3-9441-B452FE9CF4C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B41F-9EAA-4A35-8889-6D6628439B43}" type="pres">
      <dgm:prSet presAssocID="{6DFE02BC-B7A0-41C3-9441-B452FE9CF4C9}" presName="accent_1" presStyleCnt="0"/>
      <dgm:spPr/>
    </dgm:pt>
    <dgm:pt modelId="{310A5319-B654-4390-B7A4-5AA1288BA988}" type="pres">
      <dgm:prSet presAssocID="{6DFE02BC-B7A0-41C3-9441-B452FE9CF4C9}" presName="accentRepeatNode" presStyleLbl="solidFgAcc1" presStyleIdx="0" presStyleCnt="5"/>
      <dgm:spPr/>
    </dgm:pt>
    <dgm:pt modelId="{D436F343-BB24-4B85-A331-E74FD75AC30A}" type="pres">
      <dgm:prSet presAssocID="{93FCB457-DD25-4E59-9FAC-A35EAE74B16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93633-14D8-4FF1-ABE0-774EFCD7A974}" type="pres">
      <dgm:prSet presAssocID="{93FCB457-DD25-4E59-9FAC-A35EAE74B16D}" presName="accent_2" presStyleCnt="0"/>
      <dgm:spPr/>
    </dgm:pt>
    <dgm:pt modelId="{063DA064-BD3C-4A70-87D9-C5776CBBF64C}" type="pres">
      <dgm:prSet presAssocID="{93FCB457-DD25-4E59-9FAC-A35EAE74B16D}" presName="accentRepeatNode" presStyleLbl="solidFgAcc1" presStyleIdx="1" presStyleCnt="5"/>
      <dgm:spPr/>
    </dgm:pt>
    <dgm:pt modelId="{81FA755B-13F0-4782-8465-E45721CC76A2}" type="pres">
      <dgm:prSet presAssocID="{E7234B9D-F176-4FF7-B6A8-49E8FB6EAB2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EDDF5-BD70-4C1E-9817-857EBDB48501}" type="pres">
      <dgm:prSet presAssocID="{E7234B9D-F176-4FF7-B6A8-49E8FB6EAB26}" presName="accent_3" presStyleCnt="0"/>
      <dgm:spPr/>
    </dgm:pt>
    <dgm:pt modelId="{D862F589-D845-45E5-861C-E157D1EF686B}" type="pres">
      <dgm:prSet presAssocID="{E7234B9D-F176-4FF7-B6A8-49E8FB6EAB26}" presName="accentRepeatNode" presStyleLbl="solidFgAcc1" presStyleIdx="2" presStyleCnt="5"/>
      <dgm:spPr/>
    </dgm:pt>
    <dgm:pt modelId="{AFA0D96D-7C99-4242-AC4D-ADA962243A48}" type="pres">
      <dgm:prSet presAssocID="{6BB6B64E-7754-4C18-9318-6D7EFFF222A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26A6C-C83E-47CB-9356-53A7B69628FF}" type="pres">
      <dgm:prSet presAssocID="{6BB6B64E-7754-4C18-9318-6D7EFFF222AE}" presName="accent_4" presStyleCnt="0"/>
      <dgm:spPr/>
    </dgm:pt>
    <dgm:pt modelId="{5F4A9519-6C10-4094-B130-491137196993}" type="pres">
      <dgm:prSet presAssocID="{6BB6B64E-7754-4C18-9318-6D7EFFF222AE}" presName="accentRepeatNode" presStyleLbl="solidFgAcc1" presStyleIdx="3" presStyleCnt="5"/>
      <dgm:spPr/>
    </dgm:pt>
    <dgm:pt modelId="{9AFF8C64-A56A-430B-ACA9-9A16607F922F}" type="pres">
      <dgm:prSet presAssocID="{C06A8FA2-D30C-4849-8410-61A806FCA17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8B161-D2EF-4721-AC87-F743D64B76B7}" type="pres">
      <dgm:prSet presAssocID="{C06A8FA2-D30C-4849-8410-61A806FCA174}" presName="accent_5" presStyleCnt="0"/>
      <dgm:spPr/>
    </dgm:pt>
    <dgm:pt modelId="{4DB7DFEA-F4F9-4E02-8C2E-087EA2BD845F}" type="pres">
      <dgm:prSet presAssocID="{C06A8FA2-D30C-4849-8410-61A806FCA174}" presName="accentRepeatNode" presStyleLbl="solidFgAcc1" presStyleIdx="4" presStyleCnt="5"/>
      <dgm:spPr/>
    </dgm:pt>
  </dgm:ptLst>
  <dgm:cxnLst>
    <dgm:cxn modelId="{7BCB30B7-2F6B-4D7E-A418-B118F0297662}" type="presOf" srcId="{93FCB457-DD25-4E59-9FAC-A35EAE74B16D}" destId="{D436F343-BB24-4B85-A331-E74FD75AC30A}" srcOrd="0" destOrd="0" presId="urn:microsoft.com/office/officeart/2008/layout/VerticalCurvedList"/>
    <dgm:cxn modelId="{189C318D-2052-42F5-A803-FFEC99CB061D}" srcId="{DF564EC1-DC2F-4D68-80F4-1E9FDB03C0E6}" destId="{93FCB457-DD25-4E59-9FAC-A35EAE74B16D}" srcOrd="1" destOrd="0" parTransId="{EB2133D1-4F0C-4742-9E9E-1DFC611E661B}" sibTransId="{302B0540-A5B3-4DD0-8552-B8805B6AE5BB}"/>
    <dgm:cxn modelId="{516B907B-7AEF-402D-A090-C30F73EE488F}" type="presOf" srcId="{E7234B9D-F176-4FF7-B6A8-49E8FB6EAB26}" destId="{81FA755B-13F0-4782-8465-E45721CC76A2}" srcOrd="0" destOrd="0" presId="urn:microsoft.com/office/officeart/2008/layout/VerticalCurvedList"/>
    <dgm:cxn modelId="{218BC468-5F36-4BB5-9967-2396F3134C72}" srcId="{DF564EC1-DC2F-4D68-80F4-1E9FDB03C0E6}" destId="{E7234B9D-F176-4FF7-B6A8-49E8FB6EAB26}" srcOrd="2" destOrd="0" parTransId="{97851F65-98F2-4FCF-B933-1D92CE7FE9EC}" sibTransId="{51678C53-20A1-4AAA-90F7-43319B6F5698}"/>
    <dgm:cxn modelId="{5849B432-104A-4074-83F9-64AE91590932}" srcId="{DF564EC1-DC2F-4D68-80F4-1E9FDB03C0E6}" destId="{C06A8FA2-D30C-4849-8410-61A806FCA174}" srcOrd="4" destOrd="0" parTransId="{3CF0E62D-E357-4AC6-A41A-35CC76D42326}" sibTransId="{A632299E-ED55-4997-911E-A1184150DB08}"/>
    <dgm:cxn modelId="{42A7BC76-4D13-4EAC-91E3-7193E2F2665B}" type="presOf" srcId="{DF564EC1-DC2F-4D68-80F4-1E9FDB03C0E6}" destId="{55E2438F-1734-4032-AB68-B0AB513BC9F9}" srcOrd="0" destOrd="0" presId="urn:microsoft.com/office/officeart/2008/layout/VerticalCurvedList"/>
    <dgm:cxn modelId="{5F750B18-A109-4BD7-BC0E-48E28845FDAA}" type="presOf" srcId="{6BB6B64E-7754-4C18-9318-6D7EFFF222AE}" destId="{AFA0D96D-7C99-4242-AC4D-ADA962243A48}" srcOrd="0" destOrd="0" presId="urn:microsoft.com/office/officeart/2008/layout/VerticalCurvedList"/>
    <dgm:cxn modelId="{44C2DAB3-9928-4CD6-BAC0-29769615F978}" type="presOf" srcId="{C06A8FA2-D30C-4849-8410-61A806FCA174}" destId="{9AFF8C64-A56A-430B-ACA9-9A16607F922F}" srcOrd="0" destOrd="0" presId="urn:microsoft.com/office/officeart/2008/layout/VerticalCurvedList"/>
    <dgm:cxn modelId="{637D5C17-6990-4002-9491-1DA747F3E817}" type="presOf" srcId="{6DFE02BC-B7A0-41C3-9441-B452FE9CF4C9}" destId="{C6F04542-44DA-4678-99FE-CFAACD3CDC99}" srcOrd="0" destOrd="0" presId="urn:microsoft.com/office/officeart/2008/layout/VerticalCurvedList"/>
    <dgm:cxn modelId="{691579A0-F860-436D-925E-E42019B692A4}" srcId="{DF564EC1-DC2F-4D68-80F4-1E9FDB03C0E6}" destId="{6DFE02BC-B7A0-41C3-9441-B452FE9CF4C9}" srcOrd="0" destOrd="0" parTransId="{95865D83-A48D-4D8B-B633-349A1C8B05A5}" sibTransId="{32EE3959-02C6-4186-B821-D688805D6018}"/>
    <dgm:cxn modelId="{CD65C8D1-778F-4848-9624-590FC45E116F}" type="presOf" srcId="{32EE3959-02C6-4186-B821-D688805D6018}" destId="{97421859-61F3-4ADB-BE11-8358541F3E7C}" srcOrd="0" destOrd="0" presId="urn:microsoft.com/office/officeart/2008/layout/VerticalCurvedList"/>
    <dgm:cxn modelId="{A8958292-02A6-47C6-B2E1-DEB2D599B233}" srcId="{DF564EC1-DC2F-4D68-80F4-1E9FDB03C0E6}" destId="{6BB6B64E-7754-4C18-9318-6D7EFFF222AE}" srcOrd="3" destOrd="0" parTransId="{D67D95E9-0E94-4BA5-B191-40DDC48C7B67}" sibTransId="{31CB3798-D090-43E3-9BD9-6B0B5D507AC3}"/>
    <dgm:cxn modelId="{10E67EA4-71D2-49E8-9BCC-3CBDC021B1EB}" type="presParOf" srcId="{55E2438F-1734-4032-AB68-B0AB513BC9F9}" destId="{3C5907F1-F7F6-448C-9D05-D1682FA0F3EE}" srcOrd="0" destOrd="0" presId="urn:microsoft.com/office/officeart/2008/layout/VerticalCurvedList"/>
    <dgm:cxn modelId="{906689C7-4B09-4685-B0B0-0722A3EEBD29}" type="presParOf" srcId="{3C5907F1-F7F6-448C-9D05-D1682FA0F3EE}" destId="{727611C2-F8D2-4B9C-9EB8-343F66D47BAB}" srcOrd="0" destOrd="0" presId="urn:microsoft.com/office/officeart/2008/layout/VerticalCurvedList"/>
    <dgm:cxn modelId="{228FC4E0-1EB3-4CF7-81D1-3102E9621741}" type="presParOf" srcId="{727611C2-F8D2-4B9C-9EB8-343F66D47BAB}" destId="{06C4F1D7-FF79-48DC-8943-C6BCD1826C3E}" srcOrd="0" destOrd="0" presId="urn:microsoft.com/office/officeart/2008/layout/VerticalCurvedList"/>
    <dgm:cxn modelId="{ACEEDE0C-0C96-4BBC-9A65-76129F9535ED}" type="presParOf" srcId="{727611C2-F8D2-4B9C-9EB8-343F66D47BAB}" destId="{97421859-61F3-4ADB-BE11-8358541F3E7C}" srcOrd="1" destOrd="0" presId="urn:microsoft.com/office/officeart/2008/layout/VerticalCurvedList"/>
    <dgm:cxn modelId="{8934D855-C75C-4098-8392-36EE356EFA0F}" type="presParOf" srcId="{727611C2-F8D2-4B9C-9EB8-343F66D47BAB}" destId="{10C42C7A-6071-4AB4-AF76-7CA5EAC78C27}" srcOrd="2" destOrd="0" presId="urn:microsoft.com/office/officeart/2008/layout/VerticalCurvedList"/>
    <dgm:cxn modelId="{AA90D445-5EDB-4C38-8012-89ED98745D54}" type="presParOf" srcId="{727611C2-F8D2-4B9C-9EB8-343F66D47BAB}" destId="{7AF3F611-FEC9-4215-B204-50663EF68A23}" srcOrd="3" destOrd="0" presId="urn:microsoft.com/office/officeart/2008/layout/VerticalCurvedList"/>
    <dgm:cxn modelId="{80F9FC69-A71B-4E28-9B1B-7D9F99D71572}" type="presParOf" srcId="{3C5907F1-F7F6-448C-9D05-D1682FA0F3EE}" destId="{C6F04542-44DA-4678-99FE-CFAACD3CDC99}" srcOrd="1" destOrd="0" presId="urn:microsoft.com/office/officeart/2008/layout/VerticalCurvedList"/>
    <dgm:cxn modelId="{58DFBC2A-0B9F-4404-A147-E9638C2E1D1D}" type="presParOf" srcId="{3C5907F1-F7F6-448C-9D05-D1682FA0F3EE}" destId="{ABCDB41F-9EAA-4A35-8889-6D6628439B43}" srcOrd="2" destOrd="0" presId="urn:microsoft.com/office/officeart/2008/layout/VerticalCurvedList"/>
    <dgm:cxn modelId="{14F5CB08-9B74-4E81-A0B1-8401257A597D}" type="presParOf" srcId="{ABCDB41F-9EAA-4A35-8889-6D6628439B43}" destId="{310A5319-B654-4390-B7A4-5AA1288BA988}" srcOrd="0" destOrd="0" presId="urn:microsoft.com/office/officeart/2008/layout/VerticalCurvedList"/>
    <dgm:cxn modelId="{6B29E676-B0DF-456E-9209-EBF046C20AFB}" type="presParOf" srcId="{3C5907F1-F7F6-448C-9D05-D1682FA0F3EE}" destId="{D436F343-BB24-4B85-A331-E74FD75AC30A}" srcOrd="3" destOrd="0" presId="urn:microsoft.com/office/officeart/2008/layout/VerticalCurvedList"/>
    <dgm:cxn modelId="{9D5414CE-47FD-4176-BA15-D807B4BF5C99}" type="presParOf" srcId="{3C5907F1-F7F6-448C-9D05-D1682FA0F3EE}" destId="{93E93633-14D8-4FF1-ABE0-774EFCD7A974}" srcOrd="4" destOrd="0" presId="urn:microsoft.com/office/officeart/2008/layout/VerticalCurvedList"/>
    <dgm:cxn modelId="{4E21EB79-4FA5-40D6-9AF5-A270627E87BF}" type="presParOf" srcId="{93E93633-14D8-4FF1-ABE0-774EFCD7A974}" destId="{063DA064-BD3C-4A70-87D9-C5776CBBF64C}" srcOrd="0" destOrd="0" presId="urn:microsoft.com/office/officeart/2008/layout/VerticalCurvedList"/>
    <dgm:cxn modelId="{03C94FFE-761E-4ED5-A613-95A58159C901}" type="presParOf" srcId="{3C5907F1-F7F6-448C-9D05-D1682FA0F3EE}" destId="{81FA755B-13F0-4782-8465-E45721CC76A2}" srcOrd="5" destOrd="0" presId="urn:microsoft.com/office/officeart/2008/layout/VerticalCurvedList"/>
    <dgm:cxn modelId="{41012692-764F-4E57-BCF4-CF357F5D601A}" type="presParOf" srcId="{3C5907F1-F7F6-448C-9D05-D1682FA0F3EE}" destId="{B5CEDDF5-BD70-4C1E-9817-857EBDB48501}" srcOrd="6" destOrd="0" presId="urn:microsoft.com/office/officeart/2008/layout/VerticalCurvedList"/>
    <dgm:cxn modelId="{9B3FB0D4-EDED-4B6A-A346-7F7504547F64}" type="presParOf" srcId="{B5CEDDF5-BD70-4C1E-9817-857EBDB48501}" destId="{D862F589-D845-45E5-861C-E157D1EF686B}" srcOrd="0" destOrd="0" presId="urn:microsoft.com/office/officeart/2008/layout/VerticalCurvedList"/>
    <dgm:cxn modelId="{C3FC77BE-01E3-47C6-B563-A6E41758CE9D}" type="presParOf" srcId="{3C5907F1-F7F6-448C-9D05-D1682FA0F3EE}" destId="{AFA0D96D-7C99-4242-AC4D-ADA962243A48}" srcOrd="7" destOrd="0" presId="urn:microsoft.com/office/officeart/2008/layout/VerticalCurvedList"/>
    <dgm:cxn modelId="{47E89938-8FD5-4DFD-8619-D7D173BD911C}" type="presParOf" srcId="{3C5907F1-F7F6-448C-9D05-D1682FA0F3EE}" destId="{CD626A6C-C83E-47CB-9356-53A7B69628FF}" srcOrd="8" destOrd="0" presId="urn:microsoft.com/office/officeart/2008/layout/VerticalCurvedList"/>
    <dgm:cxn modelId="{764519B4-248B-4421-BCF7-C4C117C04EA5}" type="presParOf" srcId="{CD626A6C-C83E-47CB-9356-53A7B69628FF}" destId="{5F4A9519-6C10-4094-B130-491137196993}" srcOrd="0" destOrd="0" presId="urn:microsoft.com/office/officeart/2008/layout/VerticalCurvedList"/>
    <dgm:cxn modelId="{1DAA0FF2-E84E-4685-A1CD-B0C86CDECDED}" type="presParOf" srcId="{3C5907F1-F7F6-448C-9D05-D1682FA0F3EE}" destId="{9AFF8C64-A56A-430B-ACA9-9A16607F922F}" srcOrd="9" destOrd="0" presId="urn:microsoft.com/office/officeart/2008/layout/VerticalCurvedList"/>
    <dgm:cxn modelId="{E7425D32-1853-4AFF-A698-5F8ACEBFFE18}" type="presParOf" srcId="{3C5907F1-F7F6-448C-9D05-D1682FA0F3EE}" destId="{1298B161-D2EF-4721-AC87-F743D64B76B7}" srcOrd="10" destOrd="0" presId="urn:microsoft.com/office/officeart/2008/layout/VerticalCurvedList"/>
    <dgm:cxn modelId="{117DBD2C-7003-4311-A9A0-3E5C74914DF2}" type="presParOf" srcId="{1298B161-D2EF-4721-AC87-F743D64B76B7}" destId="{4DB7DFEA-F4F9-4E02-8C2E-087EA2BD84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564EC1-DC2F-4D68-80F4-1E9FDB03C0E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DFE02BC-B7A0-41C3-9441-B452FE9CF4C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ПОДГОТОВКА И ПРОВЕДЕНИЕ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gm:t>
    </dgm:pt>
    <dgm:pt modelId="{95865D83-A48D-4D8B-B633-349A1C8B05A5}" type="parTrans" cxnId="{691579A0-F860-436D-925E-E42019B692A4}">
      <dgm:prSet/>
      <dgm:spPr/>
      <dgm:t>
        <a:bodyPr/>
        <a:lstStyle/>
        <a:p>
          <a:endParaRPr lang="ru-RU" dirty="0"/>
        </a:p>
      </dgm:t>
    </dgm:pt>
    <dgm:pt modelId="{32EE3959-02C6-4186-B821-D688805D6018}" type="sibTrans" cxnId="{691579A0-F860-436D-925E-E42019B692A4}">
      <dgm:prSet/>
      <dgm:spPr/>
      <dgm:t>
        <a:bodyPr/>
        <a:lstStyle/>
        <a:p>
          <a:endParaRPr lang="ru-RU" dirty="0"/>
        </a:p>
      </dgm:t>
    </dgm:pt>
    <dgm:pt modelId="{93FCB457-DD25-4E59-9FAC-A35EAE74B16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gm:t>
    </dgm:pt>
    <dgm:pt modelId="{EB2133D1-4F0C-4742-9E9E-1DFC611E661B}" type="parTrans" cxnId="{189C318D-2052-42F5-A803-FFEC99CB061D}">
      <dgm:prSet/>
      <dgm:spPr/>
      <dgm:t>
        <a:bodyPr/>
        <a:lstStyle/>
        <a:p>
          <a:endParaRPr lang="ru-RU" dirty="0"/>
        </a:p>
      </dgm:t>
    </dgm:pt>
    <dgm:pt modelId="{302B0540-A5B3-4DD0-8552-B8805B6AE5BB}" type="sibTrans" cxnId="{189C318D-2052-42F5-A803-FFEC99CB061D}">
      <dgm:prSet/>
      <dgm:spPr/>
      <dgm:t>
        <a:bodyPr/>
        <a:lstStyle/>
        <a:p>
          <a:endParaRPr lang="ru-RU" dirty="0"/>
        </a:p>
      </dgm:t>
    </dgm:pt>
    <dgm:pt modelId="{E7234B9D-F176-4FF7-B6A8-49E8FB6EAB2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ПОДГОТОВКА К ПРОВЕДЕНИЮ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ВНЕ АУДИТОРИИ</a:t>
          </a:r>
        </a:p>
      </dgm:t>
    </dgm:pt>
    <dgm:pt modelId="{97851F65-98F2-4FCF-B933-1D92CE7FE9EC}" type="parTrans" cxnId="{218BC468-5F36-4BB5-9967-2396F3134C72}">
      <dgm:prSet/>
      <dgm:spPr/>
      <dgm:t>
        <a:bodyPr/>
        <a:lstStyle/>
        <a:p>
          <a:endParaRPr lang="ru-RU" dirty="0"/>
        </a:p>
      </dgm:t>
    </dgm:pt>
    <dgm:pt modelId="{51678C53-20A1-4AAA-90F7-43319B6F5698}" type="sibTrans" cxnId="{218BC468-5F36-4BB5-9967-2396F3134C72}">
      <dgm:prSet/>
      <dgm:spPr/>
      <dgm:t>
        <a:bodyPr/>
        <a:lstStyle/>
        <a:p>
          <a:endParaRPr lang="ru-RU" dirty="0"/>
        </a:p>
      </dgm:t>
    </dgm:pt>
    <dgm:pt modelId="{6BB6B64E-7754-4C18-9318-6D7EFFF222A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ВНЕ АУДИТОРИИ</a:t>
          </a:r>
        </a:p>
      </dgm:t>
    </dgm:pt>
    <dgm:pt modelId="{D67D95E9-0E94-4BA5-B191-40DDC48C7B67}" type="parTrans" cxnId="{A8958292-02A6-47C6-B2E1-DEB2D599B233}">
      <dgm:prSet/>
      <dgm:spPr/>
      <dgm:t>
        <a:bodyPr/>
        <a:lstStyle/>
        <a:p>
          <a:endParaRPr lang="ru-RU" dirty="0"/>
        </a:p>
      </dgm:t>
    </dgm:pt>
    <dgm:pt modelId="{31CB3798-D090-43E3-9BD9-6B0B5D507AC3}" type="sibTrans" cxnId="{A8958292-02A6-47C6-B2E1-DEB2D599B233}">
      <dgm:prSet/>
      <dgm:spPr/>
      <dgm:t>
        <a:bodyPr/>
        <a:lstStyle/>
        <a:p>
          <a:endParaRPr lang="ru-RU" dirty="0"/>
        </a:p>
      </dgm:t>
    </dgm:pt>
    <dgm:pt modelId="{C06A8FA2-D30C-4849-8410-61A806FCA1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ППЭ ВНЕ АУДИТОРИИ</a:t>
          </a:r>
        </a:p>
      </dgm:t>
    </dgm:pt>
    <dgm:pt modelId="{3CF0E62D-E357-4AC6-A41A-35CC76D42326}" type="parTrans" cxnId="{5849B432-104A-4074-83F9-64AE91590932}">
      <dgm:prSet/>
      <dgm:spPr/>
      <dgm:t>
        <a:bodyPr/>
        <a:lstStyle/>
        <a:p>
          <a:endParaRPr lang="ru-RU" dirty="0"/>
        </a:p>
      </dgm:t>
    </dgm:pt>
    <dgm:pt modelId="{A632299E-ED55-4997-911E-A1184150DB08}" type="sibTrans" cxnId="{5849B432-104A-4074-83F9-64AE91590932}">
      <dgm:prSet/>
      <dgm:spPr/>
      <dgm:t>
        <a:bodyPr/>
        <a:lstStyle/>
        <a:p>
          <a:endParaRPr lang="ru-RU" dirty="0"/>
        </a:p>
      </dgm:t>
    </dgm:pt>
    <dgm:pt modelId="{55E2438F-1734-4032-AB68-B0AB513BC9F9}" type="pres">
      <dgm:prSet presAssocID="{DF564EC1-DC2F-4D68-80F4-1E9FDB03C0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5907F1-F7F6-448C-9D05-D1682FA0F3EE}" type="pres">
      <dgm:prSet presAssocID="{DF564EC1-DC2F-4D68-80F4-1E9FDB03C0E6}" presName="Name1" presStyleCnt="0"/>
      <dgm:spPr/>
    </dgm:pt>
    <dgm:pt modelId="{727611C2-F8D2-4B9C-9EB8-343F66D47BAB}" type="pres">
      <dgm:prSet presAssocID="{DF564EC1-DC2F-4D68-80F4-1E9FDB03C0E6}" presName="cycle" presStyleCnt="0"/>
      <dgm:spPr/>
    </dgm:pt>
    <dgm:pt modelId="{06C4F1D7-FF79-48DC-8943-C6BCD1826C3E}" type="pres">
      <dgm:prSet presAssocID="{DF564EC1-DC2F-4D68-80F4-1E9FDB03C0E6}" presName="srcNode" presStyleLbl="node1" presStyleIdx="0" presStyleCnt="5"/>
      <dgm:spPr/>
    </dgm:pt>
    <dgm:pt modelId="{97421859-61F3-4ADB-BE11-8358541F3E7C}" type="pres">
      <dgm:prSet presAssocID="{DF564EC1-DC2F-4D68-80F4-1E9FDB03C0E6}" presName="conn" presStyleLbl="parChTrans1D2" presStyleIdx="0" presStyleCnt="1"/>
      <dgm:spPr/>
      <dgm:t>
        <a:bodyPr/>
        <a:lstStyle/>
        <a:p>
          <a:endParaRPr lang="ru-RU"/>
        </a:p>
      </dgm:t>
    </dgm:pt>
    <dgm:pt modelId="{10C42C7A-6071-4AB4-AF76-7CA5EAC78C27}" type="pres">
      <dgm:prSet presAssocID="{DF564EC1-DC2F-4D68-80F4-1E9FDB03C0E6}" presName="extraNode" presStyleLbl="node1" presStyleIdx="0" presStyleCnt="5"/>
      <dgm:spPr/>
    </dgm:pt>
    <dgm:pt modelId="{7AF3F611-FEC9-4215-B204-50663EF68A23}" type="pres">
      <dgm:prSet presAssocID="{DF564EC1-DC2F-4D68-80F4-1E9FDB03C0E6}" presName="dstNode" presStyleLbl="node1" presStyleIdx="0" presStyleCnt="5"/>
      <dgm:spPr/>
    </dgm:pt>
    <dgm:pt modelId="{C6F04542-44DA-4678-99FE-CFAACD3CDC99}" type="pres">
      <dgm:prSet presAssocID="{6DFE02BC-B7A0-41C3-9441-B452FE9CF4C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B41F-9EAA-4A35-8889-6D6628439B43}" type="pres">
      <dgm:prSet presAssocID="{6DFE02BC-B7A0-41C3-9441-B452FE9CF4C9}" presName="accent_1" presStyleCnt="0"/>
      <dgm:spPr/>
    </dgm:pt>
    <dgm:pt modelId="{310A5319-B654-4390-B7A4-5AA1288BA988}" type="pres">
      <dgm:prSet presAssocID="{6DFE02BC-B7A0-41C3-9441-B452FE9CF4C9}" presName="accentRepeatNode" presStyleLbl="solidFgAcc1" presStyleIdx="0" presStyleCnt="5"/>
      <dgm:spPr/>
    </dgm:pt>
    <dgm:pt modelId="{D81954D1-72DE-4498-A230-37577AE66FF0}" type="pres">
      <dgm:prSet presAssocID="{93FCB457-DD25-4E59-9FAC-A35EAE74B16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1A22F-C2CF-423A-AED9-D8BE552A3DF1}" type="pres">
      <dgm:prSet presAssocID="{93FCB457-DD25-4E59-9FAC-A35EAE74B16D}" presName="accent_2" presStyleCnt="0"/>
      <dgm:spPr/>
    </dgm:pt>
    <dgm:pt modelId="{063DA064-BD3C-4A70-87D9-C5776CBBF64C}" type="pres">
      <dgm:prSet presAssocID="{93FCB457-DD25-4E59-9FAC-A35EAE74B16D}" presName="accentRepeatNode" presStyleLbl="solidFgAcc1" presStyleIdx="1" presStyleCnt="5"/>
      <dgm:spPr/>
    </dgm:pt>
    <dgm:pt modelId="{B7B414C7-A647-456D-828F-799FF9987032}" type="pres">
      <dgm:prSet presAssocID="{E7234B9D-F176-4FF7-B6A8-49E8FB6EAB2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DBFC1-DA3E-4B3C-83E9-A543AA2A5CFA}" type="pres">
      <dgm:prSet presAssocID="{E7234B9D-F176-4FF7-B6A8-49E8FB6EAB26}" presName="accent_3" presStyleCnt="0"/>
      <dgm:spPr/>
    </dgm:pt>
    <dgm:pt modelId="{D862F589-D845-45E5-861C-E157D1EF686B}" type="pres">
      <dgm:prSet presAssocID="{E7234B9D-F176-4FF7-B6A8-49E8FB6EAB26}" presName="accentRepeatNode" presStyleLbl="solidFgAcc1" presStyleIdx="2" presStyleCnt="5"/>
      <dgm:spPr/>
    </dgm:pt>
    <dgm:pt modelId="{77A8AD71-3A1F-45D7-88F1-E4F7C2AF3420}" type="pres">
      <dgm:prSet presAssocID="{6BB6B64E-7754-4C18-9318-6D7EFFF222A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1CF9B-FF49-4320-8A97-8244C283F0FB}" type="pres">
      <dgm:prSet presAssocID="{6BB6B64E-7754-4C18-9318-6D7EFFF222AE}" presName="accent_4" presStyleCnt="0"/>
      <dgm:spPr/>
    </dgm:pt>
    <dgm:pt modelId="{5F4A9519-6C10-4094-B130-491137196993}" type="pres">
      <dgm:prSet presAssocID="{6BB6B64E-7754-4C18-9318-6D7EFFF222AE}" presName="accentRepeatNode" presStyleLbl="solidFgAcc1" presStyleIdx="3" presStyleCnt="5"/>
      <dgm:spPr/>
    </dgm:pt>
    <dgm:pt modelId="{935C056B-8FE6-4E07-AD77-A4734A12A26C}" type="pres">
      <dgm:prSet presAssocID="{C06A8FA2-D30C-4849-8410-61A806FCA17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F6080-017C-49D4-BC45-A5F8B866A1AD}" type="pres">
      <dgm:prSet presAssocID="{C06A8FA2-D30C-4849-8410-61A806FCA174}" presName="accent_5" presStyleCnt="0"/>
      <dgm:spPr/>
    </dgm:pt>
    <dgm:pt modelId="{4DB7DFEA-F4F9-4E02-8C2E-087EA2BD845F}" type="pres">
      <dgm:prSet presAssocID="{C06A8FA2-D30C-4849-8410-61A806FCA174}" presName="accentRepeatNode" presStyleLbl="solidFgAcc1" presStyleIdx="4" presStyleCnt="5"/>
      <dgm:spPr/>
    </dgm:pt>
  </dgm:ptLst>
  <dgm:cxnLst>
    <dgm:cxn modelId="{4EB5C526-E160-4E38-BBE8-6C7D57CDE7D8}" type="presOf" srcId="{DF564EC1-DC2F-4D68-80F4-1E9FDB03C0E6}" destId="{55E2438F-1734-4032-AB68-B0AB513BC9F9}" srcOrd="0" destOrd="0" presId="urn:microsoft.com/office/officeart/2008/layout/VerticalCurvedList"/>
    <dgm:cxn modelId="{218BC468-5F36-4BB5-9967-2396F3134C72}" srcId="{DF564EC1-DC2F-4D68-80F4-1E9FDB03C0E6}" destId="{E7234B9D-F176-4FF7-B6A8-49E8FB6EAB26}" srcOrd="2" destOrd="0" parTransId="{97851F65-98F2-4FCF-B933-1D92CE7FE9EC}" sibTransId="{51678C53-20A1-4AAA-90F7-43319B6F5698}"/>
    <dgm:cxn modelId="{5C4FCBB3-A02B-4F7E-8ECF-00216B439EAA}" type="presOf" srcId="{32EE3959-02C6-4186-B821-D688805D6018}" destId="{97421859-61F3-4ADB-BE11-8358541F3E7C}" srcOrd="0" destOrd="0" presId="urn:microsoft.com/office/officeart/2008/layout/VerticalCurvedList"/>
    <dgm:cxn modelId="{691579A0-F860-436D-925E-E42019B692A4}" srcId="{DF564EC1-DC2F-4D68-80F4-1E9FDB03C0E6}" destId="{6DFE02BC-B7A0-41C3-9441-B452FE9CF4C9}" srcOrd="0" destOrd="0" parTransId="{95865D83-A48D-4D8B-B633-349A1C8B05A5}" sibTransId="{32EE3959-02C6-4186-B821-D688805D6018}"/>
    <dgm:cxn modelId="{21495643-F2ED-45F4-9114-17884027B91E}" type="presOf" srcId="{93FCB457-DD25-4E59-9FAC-A35EAE74B16D}" destId="{D81954D1-72DE-4498-A230-37577AE66FF0}" srcOrd="0" destOrd="0" presId="urn:microsoft.com/office/officeart/2008/layout/VerticalCurvedList"/>
    <dgm:cxn modelId="{8E145129-2E53-4013-9CEA-F35F53145598}" type="presOf" srcId="{6DFE02BC-B7A0-41C3-9441-B452FE9CF4C9}" destId="{C6F04542-44DA-4678-99FE-CFAACD3CDC99}" srcOrd="0" destOrd="0" presId="urn:microsoft.com/office/officeart/2008/layout/VerticalCurvedList"/>
    <dgm:cxn modelId="{5849B432-104A-4074-83F9-64AE91590932}" srcId="{DF564EC1-DC2F-4D68-80F4-1E9FDB03C0E6}" destId="{C06A8FA2-D30C-4849-8410-61A806FCA174}" srcOrd="4" destOrd="0" parTransId="{3CF0E62D-E357-4AC6-A41A-35CC76D42326}" sibTransId="{A632299E-ED55-4997-911E-A1184150DB08}"/>
    <dgm:cxn modelId="{A8958292-02A6-47C6-B2E1-DEB2D599B233}" srcId="{DF564EC1-DC2F-4D68-80F4-1E9FDB03C0E6}" destId="{6BB6B64E-7754-4C18-9318-6D7EFFF222AE}" srcOrd="3" destOrd="0" parTransId="{D67D95E9-0E94-4BA5-B191-40DDC48C7B67}" sibTransId="{31CB3798-D090-43E3-9BD9-6B0B5D507AC3}"/>
    <dgm:cxn modelId="{189C318D-2052-42F5-A803-FFEC99CB061D}" srcId="{DF564EC1-DC2F-4D68-80F4-1E9FDB03C0E6}" destId="{93FCB457-DD25-4E59-9FAC-A35EAE74B16D}" srcOrd="1" destOrd="0" parTransId="{EB2133D1-4F0C-4742-9E9E-1DFC611E661B}" sibTransId="{302B0540-A5B3-4DD0-8552-B8805B6AE5BB}"/>
    <dgm:cxn modelId="{A9267E1E-1BC3-4AE4-B459-1DEE78645828}" type="presOf" srcId="{6BB6B64E-7754-4C18-9318-6D7EFFF222AE}" destId="{77A8AD71-3A1F-45D7-88F1-E4F7C2AF3420}" srcOrd="0" destOrd="0" presId="urn:microsoft.com/office/officeart/2008/layout/VerticalCurvedList"/>
    <dgm:cxn modelId="{CEEC3F74-E329-41ED-B643-2DAAB31FEDE6}" type="presOf" srcId="{C06A8FA2-D30C-4849-8410-61A806FCA174}" destId="{935C056B-8FE6-4E07-AD77-A4734A12A26C}" srcOrd="0" destOrd="0" presId="urn:microsoft.com/office/officeart/2008/layout/VerticalCurvedList"/>
    <dgm:cxn modelId="{2A05A2E5-3240-4BAC-9CDC-56666DF074A1}" type="presOf" srcId="{E7234B9D-F176-4FF7-B6A8-49E8FB6EAB26}" destId="{B7B414C7-A647-456D-828F-799FF9987032}" srcOrd="0" destOrd="0" presId="urn:microsoft.com/office/officeart/2008/layout/VerticalCurvedList"/>
    <dgm:cxn modelId="{0725C623-17C0-4CB7-9312-A7197D303B75}" type="presParOf" srcId="{55E2438F-1734-4032-AB68-B0AB513BC9F9}" destId="{3C5907F1-F7F6-448C-9D05-D1682FA0F3EE}" srcOrd="0" destOrd="0" presId="urn:microsoft.com/office/officeart/2008/layout/VerticalCurvedList"/>
    <dgm:cxn modelId="{F574AE36-2743-4019-8F3D-14A924DAD7E2}" type="presParOf" srcId="{3C5907F1-F7F6-448C-9D05-D1682FA0F3EE}" destId="{727611C2-F8D2-4B9C-9EB8-343F66D47BAB}" srcOrd="0" destOrd="0" presId="urn:microsoft.com/office/officeart/2008/layout/VerticalCurvedList"/>
    <dgm:cxn modelId="{CE663B46-803E-4975-A450-15A4996DB760}" type="presParOf" srcId="{727611C2-F8D2-4B9C-9EB8-343F66D47BAB}" destId="{06C4F1D7-FF79-48DC-8943-C6BCD1826C3E}" srcOrd="0" destOrd="0" presId="urn:microsoft.com/office/officeart/2008/layout/VerticalCurvedList"/>
    <dgm:cxn modelId="{9C900066-39F2-444B-885F-D99C89F63FA3}" type="presParOf" srcId="{727611C2-F8D2-4B9C-9EB8-343F66D47BAB}" destId="{97421859-61F3-4ADB-BE11-8358541F3E7C}" srcOrd="1" destOrd="0" presId="urn:microsoft.com/office/officeart/2008/layout/VerticalCurvedList"/>
    <dgm:cxn modelId="{3C75B9B6-77B1-4A87-8A40-5F25CAC5DB2D}" type="presParOf" srcId="{727611C2-F8D2-4B9C-9EB8-343F66D47BAB}" destId="{10C42C7A-6071-4AB4-AF76-7CA5EAC78C27}" srcOrd="2" destOrd="0" presId="urn:microsoft.com/office/officeart/2008/layout/VerticalCurvedList"/>
    <dgm:cxn modelId="{D91523FD-F096-4A23-9899-34A22079B993}" type="presParOf" srcId="{727611C2-F8D2-4B9C-9EB8-343F66D47BAB}" destId="{7AF3F611-FEC9-4215-B204-50663EF68A23}" srcOrd="3" destOrd="0" presId="urn:microsoft.com/office/officeart/2008/layout/VerticalCurvedList"/>
    <dgm:cxn modelId="{FBA0AAD9-69D0-4A84-A669-5ACEABBF5E22}" type="presParOf" srcId="{3C5907F1-F7F6-448C-9D05-D1682FA0F3EE}" destId="{C6F04542-44DA-4678-99FE-CFAACD3CDC99}" srcOrd="1" destOrd="0" presId="urn:microsoft.com/office/officeart/2008/layout/VerticalCurvedList"/>
    <dgm:cxn modelId="{E836D4AE-CF33-4C80-A008-E77ACFBBE9B8}" type="presParOf" srcId="{3C5907F1-F7F6-448C-9D05-D1682FA0F3EE}" destId="{ABCDB41F-9EAA-4A35-8889-6D6628439B43}" srcOrd="2" destOrd="0" presId="urn:microsoft.com/office/officeart/2008/layout/VerticalCurvedList"/>
    <dgm:cxn modelId="{62767078-F4A7-4E44-B4DC-47076243D9D2}" type="presParOf" srcId="{ABCDB41F-9EAA-4A35-8889-6D6628439B43}" destId="{310A5319-B654-4390-B7A4-5AA1288BA988}" srcOrd="0" destOrd="0" presId="urn:microsoft.com/office/officeart/2008/layout/VerticalCurvedList"/>
    <dgm:cxn modelId="{60C4B16F-E7FA-4E18-A592-B19D2BD3F409}" type="presParOf" srcId="{3C5907F1-F7F6-448C-9D05-D1682FA0F3EE}" destId="{D81954D1-72DE-4498-A230-37577AE66FF0}" srcOrd="3" destOrd="0" presId="urn:microsoft.com/office/officeart/2008/layout/VerticalCurvedList"/>
    <dgm:cxn modelId="{2FC99653-C1D6-4AF8-AB3D-E14046C815BE}" type="presParOf" srcId="{3C5907F1-F7F6-448C-9D05-D1682FA0F3EE}" destId="{27C1A22F-C2CF-423A-AED9-D8BE552A3DF1}" srcOrd="4" destOrd="0" presId="urn:microsoft.com/office/officeart/2008/layout/VerticalCurvedList"/>
    <dgm:cxn modelId="{2D0E2779-A4F2-4D48-A4F1-866AB252C57B}" type="presParOf" srcId="{27C1A22F-C2CF-423A-AED9-D8BE552A3DF1}" destId="{063DA064-BD3C-4A70-87D9-C5776CBBF64C}" srcOrd="0" destOrd="0" presId="urn:microsoft.com/office/officeart/2008/layout/VerticalCurvedList"/>
    <dgm:cxn modelId="{CBD01FD9-14E2-4E02-A3CE-41E695C45A86}" type="presParOf" srcId="{3C5907F1-F7F6-448C-9D05-D1682FA0F3EE}" destId="{B7B414C7-A647-456D-828F-799FF9987032}" srcOrd="5" destOrd="0" presId="urn:microsoft.com/office/officeart/2008/layout/VerticalCurvedList"/>
    <dgm:cxn modelId="{9F76C674-AC64-4E64-948C-258EA39EA05F}" type="presParOf" srcId="{3C5907F1-F7F6-448C-9D05-D1682FA0F3EE}" destId="{40DDBFC1-DA3E-4B3C-83E9-A543AA2A5CFA}" srcOrd="6" destOrd="0" presId="urn:microsoft.com/office/officeart/2008/layout/VerticalCurvedList"/>
    <dgm:cxn modelId="{EA72B328-2741-40C1-B5E5-CCAAC53CC926}" type="presParOf" srcId="{40DDBFC1-DA3E-4B3C-83E9-A543AA2A5CFA}" destId="{D862F589-D845-45E5-861C-E157D1EF686B}" srcOrd="0" destOrd="0" presId="urn:microsoft.com/office/officeart/2008/layout/VerticalCurvedList"/>
    <dgm:cxn modelId="{68A727A6-9530-4F55-AC0F-7D8DA196BC78}" type="presParOf" srcId="{3C5907F1-F7F6-448C-9D05-D1682FA0F3EE}" destId="{77A8AD71-3A1F-45D7-88F1-E4F7C2AF3420}" srcOrd="7" destOrd="0" presId="urn:microsoft.com/office/officeart/2008/layout/VerticalCurvedList"/>
    <dgm:cxn modelId="{9BDDB735-1D93-44D5-9934-5AD612891F40}" type="presParOf" srcId="{3C5907F1-F7F6-448C-9D05-D1682FA0F3EE}" destId="{6AC1CF9B-FF49-4320-8A97-8244C283F0FB}" srcOrd="8" destOrd="0" presId="urn:microsoft.com/office/officeart/2008/layout/VerticalCurvedList"/>
    <dgm:cxn modelId="{9ED3EAC0-18B5-4833-B7F2-303DB372F613}" type="presParOf" srcId="{6AC1CF9B-FF49-4320-8A97-8244C283F0FB}" destId="{5F4A9519-6C10-4094-B130-491137196993}" srcOrd="0" destOrd="0" presId="urn:microsoft.com/office/officeart/2008/layout/VerticalCurvedList"/>
    <dgm:cxn modelId="{2FEAD605-64A5-4BFA-8375-73328848B5E8}" type="presParOf" srcId="{3C5907F1-F7F6-448C-9D05-D1682FA0F3EE}" destId="{935C056B-8FE6-4E07-AD77-A4734A12A26C}" srcOrd="9" destOrd="0" presId="urn:microsoft.com/office/officeart/2008/layout/VerticalCurvedList"/>
    <dgm:cxn modelId="{D68049A6-4412-4B86-85AC-88368D80C1A2}" type="presParOf" srcId="{3C5907F1-F7F6-448C-9D05-D1682FA0F3EE}" destId="{339F6080-017C-49D4-BC45-A5F8B866A1AD}" srcOrd="10" destOrd="0" presId="urn:microsoft.com/office/officeart/2008/layout/VerticalCurvedList"/>
    <dgm:cxn modelId="{53400ACC-03B7-4B12-8C05-65C3590B2E0C}" type="presParOf" srcId="{339F6080-017C-49D4-BC45-A5F8B866A1AD}" destId="{4DB7DFEA-F4F9-4E02-8C2E-087EA2BD84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564EC1-DC2F-4D68-80F4-1E9FDB03C0E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DFE02BC-B7A0-41C3-9441-B452FE9CF4C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ПОДГОТОВКА И ПРОВЕДЕНИЮ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gm:t>
    </dgm:pt>
    <dgm:pt modelId="{95865D83-A48D-4D8B-B633-349A1C8B05A5}" type="parTrans" cxnId="{691579A0-F860-436D-925E-E42019B692A4}">
      <dgm:prSet/>
      <dgm:spPr/>
      <dgm:t>
        <a:bodyPr/>
        <a:lstStyle/>
        <a:p>
          <a:endParaRPr lang="ru-RU" dirty="0"/>
        </a:p>
      </dgm:t>
    </dgm:pt>
    <dgm:pt modelId="{32EE3959-02C6-4186-B821-D688805D6018}" type="sibTrans" cxnId="{691579A0-F860-436D-925E-E42019B692A4}">
      <dgm:prSet/>
      <dgm:spPr/>
      <dgm:t>
        <a:bodyPr/>
        <a:lstStyle/>
        <a:p>
          <a:endParaRPr lang="ru-RU" dirty="0"/>
        </a:p>
      </dgm:t>
    </dgm:pt>
    <dgm:pt modelId="{93FCB457-DD25-4E59-9FAC-A35EAE74B16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gm:t>
    </dgm:pt>
    <dgm:pt modelId="{EB2133D1-4F0C-4742-9E9E-1DFC611E661B}" type="parTrans" cxnId="{189C318D-2052-42F5-A803-FFEC99CB061D}">
      <dgm:prSet/>
      <dgm:spPr/>
      <dgm:t>
        <a:bodyPr/>
        <a:lstStyle/>
        <a:p>
          <a:endParaRPr lang="ru-RU" dirty="0"/>
        </a:p>
      </dgm:t>
    </dgm:pt>
    <dgm:pt modelId="{302B0540-A5B3-4DD0-8552-B8805B6AE5BB}" type="sibTrans" cxnId="{189C318D-2052-42F5-A803-FFEC99CB061D}">
      <dgm:prSet/>
      <dgm:spPr/>
      <dgm:t>
        <a:bodyPr/>
        <a:lstStyle/>
        <a:p>
          <a:endParaRPr lang="ru-RU" dirty="0"/>
        </a:p>
      </dgm:t>
    </dgm:pt>
    <dgm:pt modelId="{E7234B9D-F176-4FF7-B6A8-49E8FB6EAB2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ПОДГОТОВКА К ПРОВЕДЕНИЮ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ВНЕ АУДИТОРИИ</a:t>
          </a:r>
        </a:p>
      </dgm:t>
    </dgm:pt>
    <dgm:pt modelId="{97851F65-98F2-4FCF-B933-1D92CE7FE9EC}" type="parTrans" cxnId="{218BC468-5F36-4BB5-9967-2396F3134C72}">
      <dgm:prSet/>
      <dgm:spPr/>
      <dgm:t>
        <a:bodyPr/>
        <a:lstStyle/>
        <a:p>
          <a:endParaRPr lang="ru-RU" dirty="0"/>
        </a:p>
      </dgm:t>
    </dgm:pt>
    <dgm:pt modelId="{51678C53-20A1-4AAA-90F7-43319B6F5698}" type="sibTrans" cxnId="{218BC468-5F36-4BB5-9967-2396F3134C72}">
      <dgm:prSet/>
      <dgm:spPr/>
      <dgm:t>
        <a:bodyPr/>
        <a:lstStyle/>
        <a:p>
          <a:endParaRPr lang="ru-RU" dirty="0"/>
        </a:p>
      </dgm:t>
    </dgm:pt>
    <dgm:pt modelId="{6BB6B64E-7754-4C18-9318-6D7EFFF222A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ВНЕ АУДИТОРИИ</a:t>
          </a:r>
        </a:p>
      </dgm:t>
    </dgm:pt>
    <dgm:pt modelId="{D67D95E9-0E94-4BA5-B191-40DDC48C7B67}" type="parTrans" cxnId="{A8958292-02A6-47C6-B2E1-DEB2D599B233}">
      <dgm:prSet/>
      <dgm:spPr/>
      <dgm:t>
        <a:bodyPr/>
        <a:lstStyle/>
        <a:p>
          <a:endParaRPr lang="ru-RU" dirty="0"/>
        </a:p>
      </dgm:t>
    </dgm:pt>
    <dgm:pt modelId="{31CB3798-D090-43E3-9BD9-6B0B5D507AC3}" type="sibTrans" cxnId="{A8958292-02A6-47C6-B2E1-DEB2D599B233}">
      <dgm:prSet/>
      <dgm:spPr/>
      <dgm:t>
        <a:bodyPr/>
        <a:lstStyle/>
        <a:p>
          <a:endParaRPr lang="ru-RU" dirty="0"/>
        </a:p>
      </dgm:t>
    </dgm:pt>
    <dgm:pt modelId="{C06A8FA2-D30C-4849-8410-61A806FCA1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ППЭ ВНЕ АУДИТОРИИ</a:t>
          </a:r>
        </a:p>
      </dgm:t>
    </dgm:pt>
    <dgm:pt modelId="{3CF0E62D-E357-4AC6-A41A-35CC76D42326}" type="parTrans" cxnId="{5849B432-104A-4074-83F9-64AE91590932}">
      <dgm:prSet/>
      <dgm:spPr/>
      <dgm:t>
        <a:bodyPr/>
        <a:lstStyle/>
        <a:p>
          <a:endParaRPr lang="ru-RU" dirty="0"/>
        </a:p>
      </dgm:t>
    </dgm:pt>
    <dgm:pt modelId="{A632299E-ED55-4997-911E-A1184150DB08}" type="sibTrans" cxnId="{5849B432-104A-4074-83F9-64AE91590932}">
      <dgm:prSet/>
      <dgm:spPr/>
      <dgm:t>
        <a:bodyPr/>
        <a:lstStyle/>
        <a:p>
          <a:endParaRPr lang="ru-RU" dirty="0"/>
        </a:p>
      </dgm:t>
    </dgm:pt>
    <dgm:pt modelId="{55E2438F-1734-4032-AB68-B0AB513BC9F9}" type="pres">
      <dgm:prSet presAssocID="{DF564EC1-DC2F-4D68-80F4-1E9FDB03C0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5907F1-F7F6-448C-9D05-D1682FA0F3EE}" type="pres">
      <dgm:prSet presAssocID="{DF564EC1-DC2F-4D68-80F4-1E9FDB03C0E6}" presName="Name1" presStyleCnt="0"/>
      <dgm:spPr/>
    </dgm:pt>
    <dgm:pt modelId="{727611C2-F8D2-4B9C-9EB8-343F66D47BAB}" type="pres">
      <dgm:prSet presAssocID="{DF564EC1-DC2F-4D68-80F4-1E9FDB03C0E6}" presName="cycle" presStyleCnt="0"/>
      <dgm:spPr/>
    </dgm:pt>
    <dgm:pt modelId="{06C4F1D7-FF79-48DC-8943-C6BCD1826C3E}" type="pres">
      <dgm:prSet presAssocID="{DF564EC1-DC2F-4D68-80F4-1E9FDB03C0E6}" presName="srcNode" presStyleLbl="node1" presStyleIdx="0" presStyleCnt="5"/>
      <dgm:spPr/>
    </dgm:pt>
    <dgm:pt modelId="{97421859-61F3-4ADB-BE11-8358541F3E7C}" type="pres">
      <dgm:prSet presAssocID="{DF564EC1-DC2F-4D68-80F4-1E9FDB03C0E6}" presName="conn" presStyleLbl="parChTrans1D2" presStyleIdx="0" presStyleCnt="1"/>
      <dgm:spPr/>
      <dgm:t>
        <a:bodyPr/>
        <a:lstStyle/>
        <a:p>
          <a:endParaRPr lang="ru-RU"/>
        </a:p>
      </dgm:t>
    </dgm:pt>
    <dgm:pt modelId="{10C42C7A-6071-4AB4-AF76-7CA5EAC78C27}" type="pres">
      <dgm:prSet presAssocID="{DF564EC1-DC2F-4D68-80F4-1E9FDB03C0E6}" presName="extraNode" presStyleLbl="node1" presStyleIdx="0" presStyleCnt="5"/>
      <dgm:spPr/>
    </dgm:pt>
    <dgm:pt modelId="{7AF3F611-FEC9-4215-B204-50663EF68A23}" type="pres">
      <dgm:prSet presAssocID="{DF564EC1-DC2F-4D68-80F4-1E9FDB03C0E6}" presName="dstNode" presStyleLbl="node1" presStyleIdx="0" presStyleCnt="5"/>
      <dgm:spPr/>
    </dgm:pt>
    <dgm:pt modelId="{C6F04542-44DA-4678-99FE-CFAACD3CDC99}" type="pres">
      <dgm:prSet presAssocID="{6DFE02BC-B7A0-41C3-9441-B452FE9CF4C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B41F-9EAA-4A35-8889-6D6628439B43}" type="pres">
      <dgm:prSet presAssocID="{6DFE02BC-B7A0-41C3-9441-B452FE9CF4C9}" presName="accent_1" presStyleCnt="0"/>
      <dgm:spPr/>
    </dgm:pt>
    <dgm:pt modelId="{310A5319-B654-4390-B7A4-5AA1288BA988}" type="pres">
      <dgm:prSet presAssocID="{6DFE02BC-B7A0-41C3-9441-B452FE9CF4C9}" presName="accentRepeatNode" presStyleLbl="solidFgAcc1" presStyleIdx="0" presStyleCnt="5"/>
      <dgm:spPr/>
    </dgm:pt>
    <dgm:pt modelId="{EFB8D58B-FB31-4F85-8FEC-112F248D09CB}" type="pres">
      <dgm:prSet presAssocID="{93FCB457-DD25-4E59-9FAC-A35EAE74B16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96F69-DC44-4809-9ECB-4342A68B9284}" type="pres">
      <dgm:prSet presAssocID="{93FCB457-DD25-4E59-9FAC-A35EAE74B16D}" presName="accent_2" presStyleCnt="0"/>
      <dgm:spPr/>
    </dgm:pt>
    <dgm:pt modelId="{063DA064-BD3C-4A70-87D9-C5776CBBF64C}" type="pres">
      <dgm:prSet presAssocID="{93FCB457-DD25-4E59-9FAC-A35EAE74B16D}" presName="accentRepeatNode" presStyleLbl="solidFgAcc1" presStyleIdx="1" presStyleCnt="5"/>
      <dgm:spPr/>
    </dgm:pt>
    <dgm:pt modelId="{7AB88661-E3F7-4118-923C-16288DC6ADE7}" type="pres">
      <dgm:prSet presAssocID="{E7234B9D-F176-4FF7-B6A8-49E8FB6EAB2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B56D9-AEA6-425A-8B10-A8E7E409C733}" type="pres">
      <dgm:prSet presAssocID="{E7234B9D-F176-4FF7-B6A8-49E8FB6EAB26}" presName="accent_3" presStyleCnt="0"/>
      <dgm:spPr/>
    </dgm:pt>
    <dgm:pt modelId="{D862F589-D845-45E5-861C-E157D1EF686B}" type="pres">
      <dgm:prSet presAssocID="{E7234B9D-F176-4FF7-B6A8-49E8FB6EAB26}" presName="accentRepeatNode" presStyleLbl="solidFgAcc1" presStyleIdx="2" presStyleCnt="5"/>
      <dgm:spPr/>
    </dgm:pt>
    <dgm:pt modelId="{7FFEB597-C891-4D43-B9DE-068971E1E108}" type="pres">
      <dgm:prSet presAssocID="{6BB6B64E-7754-4C18-9318-6D7EFFF222A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70256-879D-40E1-AE68-9A94E4201E9F}" type="pres">
      <dgm:prSet presAssocID="{6BB6B64E-7754-4C18-9318-6D7EFFF222AE}" presName="accent_4" presStyleCnt="0"/>
      <dgm:spPr/>
    </dgm:pt>
    <dgm:pt modelId="{5F4A9519-6C10-4094-B130-491137196993}" type="pres">
      <dgm:prSet presAssocID="{6BB6B64E-7754-4C18-9318-6D7EFFF222AE}" presName="accentRepeatNode" presStyleLbl="solidFgAcc1" presStyleIdx="3" presStyleCnt="5"/>
      <dgm:spPr/>
    </dgm:pt>
    <dgm:pt modelId="{6F9474C8-A0C3-42B5-B9EE-8697DE5A8599}" type="pres">
      <dgm:prSet presAssocID="{C06A8FA2-D30C-4849-8410-61A806FCA17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69085-B52F-4589-9155-28729B244824}" type="pres">
      <dgm:prSet presAssocID="{C06A8FA2-D30C-4849-8410-61A806FCA174}" presName="accent_5" presStyleCnt="0"/>
      <dgm:spPr/>
    </dgm:pt>
    <dgm:pt modelId="{4DB7DFEA-F4F9-4E02-8C2E-087EA2BD845F}" type="pres">
      <dgm:prSet presAssocID="{C06A8FA2-D30C-4849-8410-61A806FCA174}" presName="accentRepeatNode" presStyleLbl="solidFgAcc1" presStyleIdx="4" presStyleCnt="5"/>
      <dgm:spPr/>
    </dgm:pt>
  </dgm:ptLst>
  <dgm:cxnLst>
    <dgm:cxn modelId="{189C318D-2052-42F5-A803-FFEC99CB061D}" srcId="{DF564EC1-DC2F-4D68-80F4-1E9FDB03C0E6}" destId="{93FCB457-DD25-4E59-9FAC-A35EAE74B16D}" srcOrd="1" destOrd="0" parTransId="{EB2133D1-4F0C-4742-9E9E-1DFC611E661B}" sibTransId="{302B0540-A5B3-4DD0-8552-B8805B6AE5BB}"/>
    <dgm:cxn modelId="{218BC468-5F36-4BB5-9967-2396F3134C72}" srcId="{DF564EC1-DC2F-4D68-80F4-1E9FDB03C0E6}" destId="{E7234B9D-F176-4FF7-B6A8-49E8FB6EAB26}" srcOrd="2" destOrd="0" parTransId="{97851F65-98F2-4FCF-B933-1D92CE7FE9EC}" sibTransId="{51678C53-20A1-4AAA-90F7-43319B6F5698}"/>
    <dgm:cxn modelId="{1B01F2E3-388F-474A-BF19-AF03FE1FEFFC}" type="presOf" srcId="{6BB6B64E-7754-4C18-9318-6D7EFFF222AE}" destId="{7FFEB597-C891-4D43-B9DE-068971E1E108}" srcOrd="0" destOrd="0" presId="urn:microsoft.com/office/officeart/2008/layout/VerticalCurvedList"/>
    <dgm:cxn modelId="{66A1F597-2480-4D4A-A134-357ADB6974AE}" type="presOf" srcId="{93FCB457-DD25-4E59-9FAC-A35EAE74B16D}" destId="{EFB8D58B-FB31-4F85-8FEC-112F248D09CB}" srcOrd="0" destOrd="0" presId="urn:microsoft.com/office/officeart/2008/layout/VerticalCurvedList"/>
    <dgm:cxn modelId="{F08B9B87-C08C-4F06-8B89-4446777433E9}" type="presOf" srcId="{E7234B9D-F176-4FF7-B6A8-49E8FB6EAB26}" destId="{7AB88661-E3F7-4118-923C-16288DC6ADE7}" srcOrd="0" destOrd="0" presId="urn:microsoft.com/office/officeart/2008/layout/VerticalCurvedList"/>
    <dgm:cxn modelId="{5849B432-104A-4074-83F9-64AE91590932}" srcId="{DF564EC1-DC2F-4D68-80F4-1E9FDB03C0E6}" destId="{C06A8FA2-D30C-4849-8410-61A806FCA174}" srcOrd="4" destOrd="0" parTransId="{3CF0E62D-E357-4AC6-A41A-35CC76D42326}" sibTransId="{A632299E-ED55-4997-911E-A1184150DB08}"/>
    <dgm:cxn modelId="{EC65DEE0-BCEA-4F55-B758-BF030B862A22}" type="presOf" srcId="{C06A8FA2-D30C-4849-8410-61A806FCA174}" destId="{6F9474C8-A0C3-42B5-B9EE-8697DE5A8599}" srcOrd="0" destOrd="0" presId="urn:microsoft.com/office/officeart/2008/layout/VerticalCurvedList"/>
    <dgm:cxn modelId="{691579A0-F860-436D-925E-E42019B692A4}" srcId="{DF564EC1-DC2F-4D68-80F4-1E9FDB03C0E6}" destId="{6DFE02BC-B7A0-41C3-9441-B452FE9CF4C9}" srcOrd="0" destOrd="0" parTransId="{95865D83-A48D-4D8B-B633-349A1C8B05A5}" sibTransId="{32EE3959-02C6-4186-B821-D688805D6018}"/>
    <dgm:cxn modelId="{34E76899-44CF-4480-B9C1-D2ECAD072A18}" type="presOf" srcId="{6DFE02BC-B7A0-41C3-9441-B452FE9CF4C9}" destId="{C6F04542-44DA-4678-99FE-CFAACD3CDC99}" srcOrd="0" destOrd="0" presId="urn:microsoft.com/office/officeart/2008/layout/VerticalCurvedList"/>
    <dgm:cxn modelId="{2EA6D5A4-88DE-405A-AF33-D63EC822ECCE}" type="presOf" srcId="{DF564EC1-DC2F-4D68-80F4-1E9FDB03C0E6}" destId="{55E2438F-1734-4032-AB68-B0AB513BC9F9}" srcOrd="0" destOrd="0" presId="urn:microsoft.com/office/officeart/2008/layout/VerticalCurvedList"/>
    <dgm:cxn modelId="{A8958292-02A6-47C6-B2E1-DEB2D599B233}" srcId="{DF564EC1-DC2F-4D68-80F4-1E9FDB03C0E6}" destId="{6BB6B64E-7754-4C18-9318-6D7EFFF222AE}" srcOrd="3" destOrd="0" parTransId="{D67D95E9-0E94-4BA5-B191-40DDC48C7B67}" sibTransId="{31CB3798-D090-43E3-9BD9-6B0B5D507AC3}"/>
    <dgm:cxn modelId="{AF066A27-79D3-4342-BC19-4437CED1E56C}" type="presOf" srcId="{32EE3959-02C6-4186-B821-D688805D6018}" destId="{97421859-61F3-4ADB-BE11-8358541F3E7C}" srcOrd="0" destOrd="0" presId="urn:microsoft.com/office/officeart/2008/layout/VerticalCurvedList"/>
    <dgm:cxn modelId="{3B8A3980-56FB-41D2-8264-AE21230D3F9E}" type="presParOf" srcId="{55E2438F-1734-4032-AB68-B0AB513BC9F9}" destId="{3C5907F1-F7F6-448C-9D05-D1682FA0F3EE}" srcOrd="0" destOrd="0" presId="urn:microsoft.com/office/officeart/2008/layout/VerticalCurvedList"/>
    <dgm:cxn modelId="{59D6BC9D-3AD3-4484-9465-C0C8D7560573}" type="presParOf" srcId="{3C5907F1-F7F6-448C-9D05-D1682FA0F3EE}" destId="{727611C2-F8D2-4B9C-9EB8-343F66D47BAB}" srcOrd="0" destOrd="0" presId="urn:microsoft.com/office/officeart/2008/layout/VerticalCurvedList"/>
    <dgm:cxn modelId="{FB8C176A-8220-4C85-ADC9-3BDC61FBB094}" type="presParOf" srcId="{727611C2-F8D2-4B9C-9EB8-343F66D47BAB}" destId="{06C4F1D7-FF79-48DC-8943-C6BCD1826C3E}" srcOrd="0" destOrd="0" presId="urn:microsoft.com/office/officeart/2008/layout/VerticalCurvedList"/>
    <dgm:cxn modelId="{B56F8245-10E8-4302-9F78-B21033D64A83}" type="presParOf" srcId="{727611C2-F8D2-4B9C-9EB8-343F66D47BAB}" destId="{97421859-61F3-4ADB-BE11-8358541F3E7C}" srcOrd="1" destOrd="0" presId="urn:microsoft.com/office/officeart/2008/layout/VerticalCurvedList"/>
    <dgm:cxn modelId="{23842D4F-AAF4-41B2-8191-89232C11893D}" type="presParOf" srcId="{727611C2-F8D2-4B9C-9EB8-343F66D47BAB}" destId="{10C42C7A-6071-4AB4-AF76-7CA5EAC78C27}" srcOrd="2" destOrd="0" presId="urn:microsoft.com/office/officeart/2008/layout/VerticalCurvedList"/>
    <dgm:cxn modelId="{7600C8FD-5F3E-45A2-80F5-F55BC9FAD09F}" type="presParOf" srcId="{727611C2-F8D2-4B9C-9EB8-343F66D47BAB}" destId="{7AF3F611-FEC9-4215-B204-50663EF68A23}" srcOrd="3" destOrd="0" presId="urn:microsoft.com/office/officeart/2008/layout/VerticalCurvedList"/>
    <dgm:cxn modelId="{1B04542A-623F-4467-BFD5-5F6CC4A5FCAC}" type="presParOf" srcId="{3C5907F1-F7F6-448C-9D05-D1682FA0F3EE}" destId="{C6F04542-44DA-4678-99FE-CFAACD3CDC99}" srcOrd="1" destOrd="0" presId="urn:microsoft.com/office/officeart/2008/layout/VerticalCurvedList"/>
    <dgm:cxn modelId="{872BB36E-B9D5-4B35-AB1F-0F00A9740B31}" type="presParOf" srcId="{3C5907F1-F7F6-448C-9D05-D1682FA0F3EE}" destId="{ABCDB41F-9EAA-4A35-8889-6D6628439B43}" srcOrd="2" destOrd="0" presId="urn:microsoft.com/office/officeart/2008/layout/VerticalCurvedList"/>
    <dgm:cxn modelId="{3B472980-E1A2-480E-A7AA-84BB3C263B04}" type="presParOf" srcId="{ABCDB41F-9EAA-4A35-8889-6D6628439B43}" destId="{310A5319-B654-4390-B7A4-5AA1288BA988}" srcOrd="0" destOrd="0" presId="urn:microsoft.com/office/officeart/2008/layout/VerticalCurvedList"/>
    <dgm:cxn modelId="{84309318-FF2A-4D1B-BC14-FA00AB9AE4A9}" type="presParOf" srcId="{3C5907F1-F7F6-448C-9D05-D1682FA0F3EE}" destId="{EFB8D58B-FB31-4F85-8FEC-112F248D09CB}" srcOrd="3" destOrd="0" presId="urn:microsoft.com/office/officeart/2008/layout/VerticalCurvedList"/>
    <dgm:cxn modelId="{9F2660FE-2564-4A96-936E-355F7F87D596}" type="presParOf" srcId="{3C5907F1-F7F6-448C-9D05-D1682FA0F3EE}" destId="{3EA96F69-DC44-4809-9ECB-4342A68B9284}" srcOrd="4" destOrd="0" presId="urn:microsoft.com/office/officeart/2008/layout/VerticalCurvedList"/>
    <dgm:cxn modelId="{912734D2-3B2E-4C7B-A7E7-490975FD3CA2}" type="presParOf" srcId="{3EA96F69-DC44-4809-9ECB-4342A68B9284}" destId="{063DA064-BD3C-4A70-87D9-C5776CBBF64C}" srcOrd="0" destOrd="0" presId="urn:microsoft.com/office/officeart/2008/layout/VerticalCurvedList"/>
    <dgm:cxn modelId="{355198BD-CB41-46A9-95D1-B2B0A565D26F}" type="presParOf" srcId="{3C5907F1-F7F6-448C-9D05-D1682FA0F3EE}" destId="{7AB88661-E3F7-4118-923C-16288DC6ADE7}" srcOrd="5" destOrd="0" presId="urn:microsoft.com/office/officeart/2008/layout/VerticalCurvedList"/>
    <dgm:cxn modelId="{AC134AD4-2DBB-4B44-A07B-75CAA0936B89}" type="presParOf" srcId="{3C5907F1-F7F6-448C-9D05-D1682FA0F3EE}" destId="{046B56D9-AEA6-425A-8B10-A8E7E409C733}" srcOrd="6" destOrd="0" presId="urn:microsoft.com/office/officeart/2008/layout/VerticalCurvedList"/>
    <dgm:cxn modelId="{6E987B06-6C24-4603-A9CF-26ABD46587FD}" type="presParOf" srcId="{046B56D9-AEA6-425A-8B10-A8E7E409C733}" destId="{D862F589-D845-45E5-861C-E157D1EF686B}" srcOrd="0" destOrd="0" presId="urn:microsoft.com/office/officeart/2008/layout/VerticalCurvedList"/>
    <dgm:cxn modelId="{1DAF85BC-8AC0-4521-8A95-5C6523EE8969}" type="presParOf" srcId="{3C5907F1-F7F6-448C-9D05-D1682FA0F3EE}" destId="{7FFEB597-C891-4D43-B9DE-068971E1E108}" srcOrd="7" destOrd="0" presId="urn:microsoft.com/office/officeart/2008/layout/VerticalCurvedList"/>
    <dgm:cxn modelId="{DE02A2F1-BF26-42B4-8CA9-4EBF78BC139C}" type="presParOf" srcId="{3C5907F1-F7F6-448C-9D05-D1682FA0F3EE}" destId="{DCC70256-879D-40E1-AE68-9A94E4201E9F}" srcOrd="8" destOrd="0" presId="urn:microsoft.com/office/officeart/2008/layout/VerticalCurvedList"/>
    <dgm:cxn modelId="{ED22AEEC-4DB1-4CFF-97CB-0030D22B965B}" type="presParOf" srcId="{DCC70256-879D-40E1-AE68-9A94E4201E9F}" destId="{5F4A9519-6C10-4094-B130-491137196993}" srcOrd="0" destOrd="0" presId="urn:microsoft.com/office/officeart/2008/layout/VerticalCurvedList"/>
    <dgm:cxn modelId="{6BD5C773-FABC-4FB7-947C-B54E63ED1606}" type="presParOf" srcId="{3C5907F1-F7F6-448C-9D05-D1682FA0F3EE}" destId="{6F9474C8-A0C3-42B5-B9EE-8697DE5A8599}" srcOrd="9" destOrd="0" presId="urn:microsoft.com/office/officeart/2008/layout/VerticalCurvedList"/>
    <dgm:cxn modelId="{B37C80B8-7F59-4452-B1AC-3D764C60348C}" type="presParOf" srcId="{3C5907F1-F7F6-448C-9D05-D1682FA0F3EE}" destId="{A6A69085-B52F-4589-9155-28729B244824}" srcOrd="10" destOrd="0" presId="urn:microsoft.com/office/officeart/2008/layout/VerticalCurvedList"/>
    <dgm:cxn modelId="{8D233452-C3F6-4C6B-A64B-F59567E29832}" type="presParOf" srcId="{A6A69085-B52F-4589-9155-28729B244824}" destId="{4DB7DFEA-F4F9-4E02-8C2E-087EA2BD84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564EC1-DC2F-4D68-80F4-1E9FDB03C0E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DFE02BC-B7A0-41C3-9441-B452FE9CF4C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ПОДГОТОВКА К ПРОВЕДЕНИЮ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gm:t>
    </dgm:pt>
    <dgm:pt modelId="{95865D83-A48D-4D8B-B633-349A1C8B05A5}" type="parTrans" cxnId="{691579A0-F860-436D-925E-E42019B692A4}">
      <dgm:prSet/>
      <dgm:spPr/>
      <dgm:t>
        <a:bodyPr/>
        <a:lstStyle/>
        <a:p>
          <a:endParaRPr lang="ru-RU" dirty="0"/>
        </a:p>
      </dgm:t>
    </dgm:pt>
    <dgm:pt modelId="{32EE3959-02C6-4186-B821-D688805D6018}" type="sibTrans" cxnId="{691579A0-F860-436D-925E-E42019B692A4}">
      <dgm:prSet/>
      <dgm:spPr/>
      <dgm:t>
        <a:bodyPr/>
        <a:lstStyle/>
        <a:p>
          <a:endParaRPr lang="ru-RU" dirty="0"/>
        </a:p>
      </dgm:t>
    </dgm:pt>
    <dgm:pt modelId="{93FCB457-DD25-4E59-9FAC-A35EAE74B16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gm:t>
    </dgm:pt>
    <dgm:pt modelId="{EB2133D1-4F0C-4742-9E9E-1DFC611E661B}" type="parTrans" cxnId="{189C318D-2052-42F5-A803-FFEC99CB061D}">
      <dgm:prSet/>
      <dgm:spPr/>
      <dgm:t>
        <a:bodyPr/>
        <a:lstStyle/>
        <a:p>
          <a:endParaRPr lang="ru-RU" dirty="0"/>
        </a:p>
      </dgm:t>
    </dgm:pt>
    <dgm:pt modelId="{302B0540-A5B3-4DD0-8552-B8805B6AE5BB}" type="sibTrans" cxnId="{189C318D-2052-42F5-A803-FFEC99CB061D}">
      <dgm:prSet/>
      <dgm:spPr/>
      <dgm:t>
        <a:bodyPr/>
        <a:lstStyle/>
        <a:p>
          <a:endParaRPr lang="ru-RU" dirty="0"/>
        </a:p>
      </dgm:t>
    </dgm:pt>
    <dgm:pt modelId="{888495D7-8F6C-4DB1-8AD1-759D27B4628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gm:t>
    </dgm:pt>
    <dgm:pt modelId="{0B2156CE-DF4D-40BD-AA62-D70FDB9933D4}" type="parTrans" cxnId="{6583A194-8EC2-4A21-8627-E8D68B14F49C}">
      <dgm:prSet/>
      <dgm:spPr/>
      <dgm:t>
        <a:bodyPr/>
        <a:lstStyle/>
        <a:p>
          <a:endParaRPr lang="ru-RU" dirty="0"/>
        </a:p>
      </dgm:t>
    </dgm:pt>
    <dgm:pt modelId="{E9678E1F-A70C-4A91-B5C0-7DF478EA1B13}" type="sibTrans" cxnId="{6583A194-8EC2-4A21-8627-E8D68B14F49C}">
      <dgm:prSet/>
      <dgm:spPr/>
      <dgm:t>
        <a:bodyPr/>
        <a:lstStyle/>
        <a:p>
          <a:endParaRPr lang="ru-RU" dirty="0"/>
        </a:p>
      </dgm:t>
    </dgm:pt>
    <dgm:pt modelId="{E7234B9D-F176-4FF7-B6A8-49E8FB6EAB2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ПОДГОТОВКА К ПРОВЕДЕНИЮ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ВНЕ АУДИТОРИИ</a:t>
          </a:r>
        </a:p>
      </dgm:t>
    </dgm:pt>
    <dgm:pt modelId="{97851F65-98F2-4FCF-B933-1D92CE7FE9EC}" type="parTrans" cxnId="{218BC468-5F36-4BB5-9967-2396F3134C72}">
      <dgm:prSet/>
      <dgm:spPr/>
      <dgm:t>
        <a:bodyPr/>
        <a:lstStyle/>
        <a:p>
          <a:endParaRPr lang="ru-RU" dirty="0"/>
        </a:p>
      </dgm:t>
    </dgm:pt>
    <dgm:pt modelId="{51678C53-20A1-4AAA-90F7-43319B6F5698}" type="sibTrans" cxnId="{218BC468-5F36-4BB5-9967-2396F3134C72}">
      <dgm:prSet/>
      <dgm:spPr/>
      <dgm:t>
        <a:bodyPr/>
        <a:lstStyle/>
        <a:p>
          <a:endParaRPr lang="ru-RU" dirty="0"/>
        </a:p>
      </dgm:t>
    </dgm:pt>
    <dgm:pt modelId="{6BB6B64E-7754-4C18-9318-6D7EFFF222A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ВНЕ АУДИТОРИИ</a:t>
          </a:r>
        </a:p>
      </dgm:t>
    </dgm:pt>
    <dgm:pt modelId="{D67D95E9-0E94-4BA5-B191-40DDC48C7B67}" type="parTrans" cxnId="{A8958292-02A6-47C6-B2E1-DEB2D599B233}">
      <dgm:prSet/>
      <dgm:spPr/>
      <dgm:t>
        <a:bodyPr/>
        <a:lstStyle/>
        <a:p>
          <a:endParaRPr lang="ru-RU" dirty="0"/>
        </a:p>
      </dgm:t>
    </dgm:pt>
    <dgm:pt modelId="{31CB3798-D090-43E3-9BD9-6B0B5D507AC3}" type="sibTrans" cxnId="{A8958292-02A6-47C6-B2E1-DEB2D599B233}">
      <dgm:prSet/>
      <dgm:spPr/>
      <dgm:t>
        <a:bodyPr/>
        <a:lstStyle/>
        <a:p>
          <a:endParaRPr lang="ru-RU" dirty="0"/>
        </a:p>
      </dgm:t>
    </dgm:pt>
    <dgm:pt modelId="{C06A8FA2-D30C-4849-8410-61A806FCA1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ППЭ ВНЕ АУДИТОРИИ</a:t>
          </a:r>
        </a:p>
      </dgm:t>
    </dgm:pt>
    <dgm:pt modelId="{3CF0E62D-E357-4AC6-A41A-35CC76D42326}" type="parTrans" cxnId="{5849B432-104A-4074-83F9-64AE91590932}">
      <dgm:prSet/>
      <dgm:spPr/>
      <dgm:t>
        <a:bodyPr/>
        <a:lstStyle/>
        <a:p>
          <a:endParaRPr lang="ru-RU" dirty="0"/>
        </a:p>
      </dgm:t>
    </dgm:pt>
    <dgm:pt modelId="{A632299E-ED55-4997-911E-A1184150DB08}" type="sibTrans" cxnId="{5849B432-104A-4074-83F9-64AE91590932}">
      <dgm:prSet/>
      <dgm:spPr/>
      <dgm:t>
        <a:bodyPr/>
        <a:lstStyle/>
        <a:p>
          <a:endParaRPr lang="ru-RU" dirty="0"/>
        </a:p>
      </dgm:t>
    </dgm:pt>
    <dgm:pt modelId="{55E2438F-1734-4032-AB68-B0AB513BC9F9}" type="pres">
      <dgm:prSet presAssocID="{DF564EC1-DC2F-4D68-80F4-1E9FDB03C0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5907F1-F7F6-448C-9D05-D1682FA0F3EE}" type="pres">
      <dgm:prSet presAssocID="{DF564EC1-DC2F-4D68-80F4-1E9FDB03C0E6}" presName="Name1" presStyleCnt="0"/>
      <dgm:spPr/>
    </dgm:pt>
    <dgm:pt modelId="{727611C2-F8D2-4B9C-9EB8-343F66D47BAB}" type="pres">
      <dgm:prSet presAssocID="{DF564EC1-DC2F-4D68-80F4-1E9FDB03C0E6}" presName="cycle" presStyleCnt="0"/>
      <dgm:spPr/>
    </dgm:pt>
    <dgm:pt modelId="{06C4F1D7-FF79-48DC-8943-C6BCD1826C3E}" type="pres">
      <dgm:prSet presAssocID="{DF564EC1-DC2F-4D68-80F4-1E9FDB03C0E6}" presName="srcNode" presStyleLbl="node1" presStyleIdx="0" presStyleCnt="6"/>
      <dgm:spPr/>
    </dgm:pt>
    <dgm:pt modelId="{97421859-61F3-4ADB-BE11-8358541F3E7C}" type="pres">
      <dgm:prSet presAssocID="{DF564EC1-DC2F-4D68-80F4-1E9FDB03C0E6}" presName="conn" presStyleLbl="parChTrans1D2" presStyleIdx="0" presStyleCnt="1"/>
      <dgm:spPr/>
      <dgm:t>
        <a:bodyPr/>
        <a:lstStyle/>
        <a:p>
          <a:endParaRPr lang="ru-RU"/>
        </a:p>
      </dgm:t>
    </dgm:pt>
    <dgm:pt modelId="{10C42C7A-6071-4AB4-AF76-7CA5EAC78C27}" type="pres">
      <dgm:prSet presAssocID="{DF564EC1-DC2F-4D68-80F4-1E9FDB03C0E6}" presName="extraNode" presStyleLbl="node1" presStyleIdx="0" presStyleCnt="6"/>
      <dgm:spPr/>
    </dgm:pt>
    <dgm:pt modelId="{7AF3F611-FEC9-4215-B204-50663EF68A23}" type="pres">
      <dgm:prSet presAssocID="{DF564EC1-DC2F-4D68-80F4-1E9FDB03C0E6}" presName="dstNode" presStyleLbl="node1" presStyleIdx="0" presStyleCnt="6"/>
      <dgm:spPr/>
    </dgm:pt>
    <dgm:pt modelId="{C6F04542-44DA-4678-99FE-CFAACD3CDC99}" type="pres">
      <dgm:prSet presAssocID="{6DFE02BC-B7A0-41C3-9441-B452FE9CF4C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B41F-9EAA-4A35-8889-6D6628439B43}" type="pres">
      <dgm:prSet presAssocID="{6DFE02BC-B7A0-41C3-9441-B452FE9CF4C9}" presName="accent_1" presStyleCnt="0"/>
      <dgm:spPr/>
    </dgm:pt>
    <dgm:pt modelId="{310A5319-B654-4390-B7A4-5AA1288BA988}" type="pres">
      <dgm:prSet presAssocID="{6DFE02BC-B7A0-41C3-9441-B452FE9CF4C9}" presName="accentRepeatNode" presStyleLbl="solidFgAcc1" presStyleIdx="0" presStyleCnt="6"/>
      <dgm:spPr/>
    </dgm:pt>
    <dgm:pt modelId="{2F1EA952-7672-4348-B59D-E28739816DF9}" type="pres">
      <dgm:prSet presAssocID="{888495D7-8F6C-4DB1-8AD1-759D27B4628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8CCD6-5F35-44C1-AEE7-6EABFE13510F}" type="pres">
      <dgm:prSet presAssocID="{888495D7-8F6C-4DB1-8AD1-759D27B46287}" presName="accent_2" presStyleCnt="0"/>
      <dgm:spPr/>
    </dgm:pt>
    <dgm:pt modelId="{5C89DB57-B4BD-4D28-A241-E3F7E01C505F}" type="pres">
      <dgm:prSet presAssocID="{888495D7-8F6C-4DB1-8AD1-759D27B46287}" presName="accentRepeatNode" presStyleLbl="solidFgAcc1" presStyleIdx="1" presStyleCnt="6"/>
      <dgm:spPr/>
    </dgm:pt>
    <dgm:pt modelId="{529D69AA-EC67-44DA-83AD-EDBCD1337002}" type="pres">
      <dgm:prSet presAssocID="{93FCB457-DD25-4E59-9FAC-A35EAE74B16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D396B-600D-4EE5-8DDC-290386F48403}" type="pres">
      <dgm:prSet presAssocID="{93FCB457-DD25-4E59-9FAC-A35EAE74B16D}" presName="accent_3" presStyleCnt="0"/>
      <dgm:spPr/>
    </dgm:pt>
    <dgm:pt modelId="{063DA064-BD3C-4A70-87D9-C5776CBBF64C}" type="pres">
      <dgm:prSet presAssocID="{93FCB457-DD25-4E59-9FAC-A35EAE74B16D}" presName="accentRepeatNode" presStyleLbl="solidFgAcc1" presStyleIdx="2" presStyleCnt="6"/>
      <dgm:spPr/>
    </dgm:pt>
    <dgm:pt modelId="{5EAF3845-6532-4194-9B5E-118538C16046}" type="pres">
      <dgm:prSet presAssocID="{E7234B9D-F176-4FF7-B6A8-49E8FB6EAB2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7860F-0469-4956-945A-239352A416F0}" type="pres">
      <dgm:prSet presAssocID="{E7234B9D-F176-4FF7-B6A8-49E8FB6EAB26}" presName="accent_4" presStyleCnt="0"/>
      <dgm:spPr/>
    </dgm:pt>
    <dgm:pt modelId="{D862F589-D845-45E5-861C-E157D1EF686B}" type="pres">
      <dgm:prSet presAssocID="{E7234B9D-F176-4FF7-B6A8-49E8FB6EAB26}" presName="accentRepeatNode" presStyleLbl="solidFgAcc1" presStyleIdx="3" presStyleCnt="6"/>
      <dgm:spPr/>
    </dgm:pt>
    <dgm:pt modelId="{7FF42C36-BAB8-464F-A249-E04174936EA2}" type="pres">
      <dgm:prSet presAssocID="{6BB6B64E-7754-4C18-9318-6D7EFFF222A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2B24D-8A84-4F2C-83B7-A19DF52545AC}" type="pres">
      <dgm:prSet presAssocID="{6BB6B64E-7754-4C18-9318-6D7EFFF222AE}" presName="accent_5" presStyleCnt="0"/>
      <dgm:spPr/>
    </dgm:pt>
    <dgm:pt modelId="{5F4A9519-6C10-4094-B130-491137196993}" type="pres">
      <dgm:prSet presAssocID="{6BB6B64E-7754-4C18-9318-6D7EFFF222AE}" presName="accentRepeatNode" presStyleLbl="solidFgAcc1" presStyleIdx="4" presStyleCnt="6"/>
      <dgm:spPr/>
    </dgm:pt>
    <dgm:pt modelId="{5A42842F-49B9-438B-A7D4-F2F4F30DA920}" type="pres">
      <dgm:prSet presAssocID="{C06A8FA2-D30C-4849-8410-61A806FCA17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D4DCA-F832-4BD5-88DB-666F78A3DB27}" type="pres">
      <dgm:prSet presAssocID="{C06A8FA2-D30C-4849-8410-61A806FCA174}" presName="accent_6" presStyleCnt="0"/>
      <dgm:spPr/>
    </dgm:pt>
    <dgm:pt modelId="{4DB7DFEA-F4F9-4E02-8C2E-087EA2BD845F}" type="pres">
      <dgm:prSet presAssocID="{C06A8FA2-D30C-4849-8410-61A806FCA174}" presName="accentRepeatNode" presStyleLbl="solidFgAcc1" presStyleIdx="5" presStyleCnt="6"/>
      <dgm:spPr/>
    </dgm:pt>
  </dgm:ptLst>
  <dgm:cxnLst>
    <dgm:cxn modelId="{189C318D-2052-42F5-A803-FFEC99CB061D}" srcId="{DF564EC1-DC2F-4D68-80F4-1E9FDB03C0E6}" destId="{93FCB457-DD25-4E59-9FAC-A35EAE74B16D}" srcOrd="2" destOrd="0" parTransId="{EB2133D1-4F0C-4742-9E9E-1DFC611E661B}" sibTransId="{302B0540-A5B3-4DD0-8552-B8805B6AE5BB}"/>
    <dgm:cxn modelId="{218BC468-5F36-4BB5-9967-2396F3134C72}" srcId="{DF564EC1-DC2F-4D68-80F4-1E9FDB03C0E6}" destId="{E7234B9D-F176-4FF7-B6A8-49E8FB6EAB26}" srcOrd="3" destOrd="0" parTransId="{97851F65-98F2-4FCF-B933-1D92CE7FE9EC}" sibTransId="{51678C53-20A1-4AAA-90F7-43319B6F5698}"/>
    <dgm:cxn modelId="{2E54557A-8F2D-4541-BAC8-F54756F652B1}" type="presOf" srcId="{32EE3959-02C6-4186-B821-D688805D6018}" destId="{97421859-61F3-4ADB-BE11-8358541F3E7C}" srcOrd="0" destOrd="0" presId="urn:microsoft.com/office/officeart/2008/layout/VerticalCurvedList"/>
    <dgm:cxn modelId="{5849B432-104A-4074-83F9-64AE91590932}" srcId="{DF564EC1-DC2F-4D68-80F4-1E9FDB03C0E6}" destId="{C06A8FA2-D30C-4849-8410-61A806FCA174}" srcOrd="5" destOrd="0" parTransId="{3CF0E62D-E357-4AC6-A41A-35CC76D42326}" sibTransId="{A632299E-ED55-4997-911E-A1184150DB08}"/>
    <dgm:cxn modelId="{23839BA3-C7C5-4BA8-823B-7BAC8E0C130E}" type="presOf" srcId="{6DFE02BC-B7A0-41C3-9441-B452FE9CF4C9}" destId="{C6F04542-44DA-4678-99FE-CFAACD3CDC99}" srcOrd="0" destOrd="0" presId="urn:microsoft.com/office/officeart/2008/layout/VerticalCurvedList"/>
    <dgm:cxn modelId="{6583A194-8EC2-4A21-8627-E8D68B14F49C}" srcId="{DF564EC1-DC2F-4D68-80F4-1E9FDB03C0E6}" destId="{888495D7-8F6C-4DB1-8AD1-759D27B46287}" srcOrd="1" destOrd="0" parTransId="{0B2156CE-DF4D-40BD-AA62-D70FDB9933D4}" sibTransId="{E9678E1F-A70C-4A91-B5C0-7DF478EA1B13}"/>
    <dgm:cxn modelId="{9A2EDB54-851D-4F5E-B5EB-D84C6D5D42A6}" type="presOf" srcId="{DF564EC1-DC2F-4D68-80F4-1E9FDB03C0E6}" destId="{55E2438F-1734-4032-AB68-B0AB513BC9F9}" srcOrd="0" destOrd="0" presId="urn:microsoft.com/office/officeart/2008/layout/VerticalCurvedList"/>
    <dgm:cxn modelId="{EE4B80C9-9FCF-4603-9C40-26DC2FE2CB41}" type="presOf" srcId="{888495D7-8F6C-4DB1-8AD1-759D27B46287}" destId="{2F1EA952-7672-4348-B59D-E28739816DF9}" srcOrd="0" destOrd="0" presId="urn:microsoft.com/office/officeart/2008/layout/VerticalCurvedList"/>
    <dgm:cxn modelId="{691579A0-F860-436D-925E-E42019B692A4}" srcId="{DF564EC1-DC2F-4D68-80F4-1E9FDB03C0E6}" destId="{6DFE02BC-B7A0-41C3-9441-B452FE9CF4C9}" srcOrd="0" destOrd="0" parTransId="{95865D83-A48D-4D8B-B633-349A1C8B05A5}" sibTransId="{32EE3959-02C6-4186-B821-D688805D6018}"/>
    <dgm:cxn modelId="{32A614EC-6F90-4489-886D-72FC39E79CE0}" type="presOf" srcId="{6BB6B64E-7754-4C18-9318-6D7EFFF222AE}" destId="{7FF42C36-BAB8-464F-A249-E04174936EA2}" srcOrd="0" destOrd="0" presId="urn:microsoft.com/office/officeart/2008/layout/VerticalCurvedList"/>
    <dgm:cxn modelId="{013E018B-163E-48FF-A102-F81CF98D6324}" type="presOf" srcId="{93FCB457-DD25-4E59-9FAC-A35EAE74B16D}" destId="{529D69AA-EC67-44DA-83AD-EDBCD1337002}" srcOrd="0" destOrd="0" presId="urn:microsoft.com/office/officeart/2008/layout/VerticalCurvedList"/>
    <dgm:cxn modelId="{A64836EE-9FBA-4174-AF18-44536D0E9BE1}" type="presOf" srcId="{C06A8FA2-D30C-4849-8410-61A806FCA174}" destId="{5A42842F-49B9-438B-A7D4-F2F4F30DA920}" srcOrd="0" destOrd="0" presId="urn:microsoft.com/office/officeart/2008/layout/VerticalCurvedList"/>
    <dgm:cxn modelId="{A9F94009-AF42-4EB9-8153-66030929CD93}" type="presOf" srcId="{E7234B9D-F176-4FF7-B6A8-49E8FB6EAB26}" destId="{5EAF3845-6532-4194-9B5E-118538C16046}" srcOrd="0" destOrd="0" presId="urn:microsoft.com/office/officeart/2008/layout/VerticalCurvedList"/>
    <dgm:cxn modelId="{A8958292-02A6-47C6-B2E1-DEB2D599B233}" srcId="{DF564EC1-DC2F-4D68-80F4-1E9FDB03C0E6}" destId="{6BB6B64E-7754-4C18-9318-6D7EFFF222AE}" srcOrd="4" destOrd="0" parTransId="{D67D95E9-0E94-4BA5-B191-40DDC48C7B67}" sibTransId="{31CB3798-D090-43E3-9BD9-6B0B5D507AC3}"/>
    <dgm:cxn modelId="{13223AF6-1D8A-4431-91B7-525CB217376A}" type="presParOf" srcId="{55E2438F-1734-4032-AB68-B0AB513BC9F9}" destId="{3C5907F1-F7F6-448C-9D05-D1682FA0F3EE}" srcOrd="0" destOrd="0" presId="urn:microsoft.com/office/officeart/2008/layout/VerticalCurvedList"/>
    <dgm:cxn modelId="{44BBAF95-8C2A-4D5C-9CA9-D6E4D68D6DA1}" type="presParOf" srcId="{3C5907F1-F7F6-448C-9D05-D1682FA0F3EE}" destId="{727611C2-F8D2-4B9C-9EB8-343F66D47BAB}" srcOrd="0" destOrd="0" presId="urn:microsoft.com/office/officeart/2008/layout/VerticalCurvedList"/>
    <dgm:cxn modelId="{E9C88F7C-5D05-4E84-94DA-99B6B88BE598}" type="presParOf" srcId="{727611C2-F8D2-4B9C-9EB8-343F66D47BAB}" destId="{06C4F1D7-FF79-48DC-8943-C6BCD1826C3E}" srcOrd="0" destOrd="0" presId="urn:microsoft.com/office/officeart/2008/layout/VerticalCurvedList"/>
    <dgm:cxn modelId="{4397457B-4980-4D6C-97F2-E1F61F7F4E2C}" type="presParOf" srcId="{727611C2-F8D2-4B9C-9EB8-343F66D47BAB}" destId="{97421859-61F3-4ADB-BE11-8358541F3E7C}" srcOrd="1" destOrd="0" presId="urn:microsoft.com/office/officeart/2008/layout/VerticalCurvedList"/>
    <dgm:cxn modelId="{22ABE5A8-339C-415E-A6CC-D47F714917C6}" type="presParOf" srcId="{727611C2-F8D2-4B9C-9EB8-343F66D47BAB}" destId="{10C42C7A-6071-4AB4-AF76-7CA5EAC78C27}" srcOrd="2" destOrd="0" presId="urn:microsoft.com/office/officeart/2008/layout/VerticalCurvedList"/>
    <dgm:cxn modelId="{3D38F606-B73B-4A16-9A39-C392D2B6AB8E}" type="presParOf" srcId="{727611C2-F8D2-4B9C-9EB8-343F66D47BAB}" destId="{7AF3F611-FEC9-4215-B204-50663EF68A23}" srcOrd="3" destOrd="0" presId="urn:microsoft.com/office/officeart/2008/layout/VerticalCurvedList"/>
    <dgm:cxn modelId="{E592AA8D-FDE3-4534-BDB0-1CE347CBC3C7}" type="presParOf" srcId="{3C5907F1-F7F6-448C-9D05-D1682FA0F3EE}" destId="{C6F04542-44DA-4678-99FE-CFAACD3CDC99}" srcOrd="1" destOrd="0" presId="urn:microsoft.com/office/officeart/2008/layout/VerticalCurvedList"/>
    <dgm:cxn modelId="{C809254C-8518-4123-A7BC-FBC7D401C8EB}" type="presParOf" srcId="{3C5907F1-F7F6-448C-9D05-D1682FA0F3EE}" destId="{ABCDB41F-9EAA-4A35-8889-6D6628439B43}" srcOrd="2" destOrd="0" presId="urn:microsoft.com/office/officeart/2008/layout/VerticalCurvedList"/>
    <dgm:cxn modelId="{85ADB258-C78C-4FAE-9CB5-A2101951C583}" type="presParOf" srcId="{ABCDB41F-9EAA-4A35-8889-6D6628439B43}" destId="{310A5319-B654-4390-B7A4-5AA1288BA988}" srcOrd="0" destOrd="0" presId="urn:microsoft.com/office/officeart/2008/layout/VerticalCurvedList"/>
    <dgm:cxn modelId="{20D4D58B-1755-4A6A-B4AB-E02B7C616EC4}" type="presParOf" srcId="{3C5907F1-F7F6-448C-9D05-D1682FA0F3EE}" destId="{2F1EA952-7672-4348-B59D-E28739816DF9}" srcOrd="3" destOrd="0" presId="urn:microsoft.com/office/officeart/2008/layout/VerticalCurvedList"/>
    <dgm:cxn modelId="{8B51F11F-20E3-4977-B4A2-D09E54583E14}" type="presParOf" srcId="{3C5907F1-F7F6-448C-9D05-D1682FA0F3EE}" destId="{79F8CCD6-5F35-44C1-AEE7-6EABFE13510F}" srcOrd="4" destOrd="0" presId="urn:microsoft.com/office/officeart/2008/layout/VerticalCurvedList"/>
    <dgm:cxn modelId="{C172C448-CD1F-4824-ADEF-68DCC49204E9}" type="presParOf" srcId="{79F8CCD6-5F35-44C1-AEE7-6EABFE13510F}" destId="{5C89DB57-B4BD-4D28-A241-E3F7E01C505F}" srcOrd="0" destOrd="0" presId="urn:microsoft.com/office/officeart/2008/layout/VerticalCurvedList"/>
    <dgm:cxn modelId="{3626688B-6F92-4A07-846D-8E8B98A79C7E}" type="presParOf" srcId="{3C5907F1-F7F6-448C-9D05-D1682FA0F3EE}" destId="{529D69AA-EC67-44DA-83AD-EDBCD1337002}" srcOrd="5" destOrd="0" presId="urn:microsoft.com/office/officeart/2008/layout/VerticalCurvedList"/>
    <dgm:cxn modelId="{A0BC0CEC-2907-42F5-843D-0D961CDC6751}" type="presParOf" srcId="{3C5907F1-F7F6-448C-9D05-D1682FA0F3EE}" destId="{107D396B-600D-4EE5-8DDC-290386F48403}" srcOrd="6" destOrd="0" presId="urn:microsoft.com/office/officeart/2008/layout/VerticalCurvedList"/>
    <dgm:cxn modelId="{0972969F-FA26-48AB-B463-A5A0F713697D}" type="presParOf" srcId="{107D396B-600D-4EE5-8DDC-290386F48403}" destId="{063DA064-BD3C-4A70-87D9-C5776CBBF64C}" srcOrd="0" destOrd="0" presId="urn:microsoft.com/office/officeart/2008/layout/VerticalCurvedList"/>
    <dgm:cxn modelId="{D24D7A14-7837-4F1A-8BED-FA005A6ADED4}" type="presParOf" srcId="{3C5907F1-F7F6-448C-9D05-D1682FA0F3EE}" destId="{5EAF3845-6532-4194-9B5E-118538C16046}" srcOrd="7" destOrd="0" presId="urn:microsoft.com/office/officeart/2008/layout/VerticalCurvedList"/>
    <dgm:cxn modelId="{738CEF6D-C095-4B42-8A76-240F19270E00}" type="presParOf" srcId="{3C5907F1-F7F6-448C-9D05-D1682FA0F3EE}" destId="{2EF7860F-0469-4956-945A-239352A416F0}" srcOrd="8" destOrd="0" presId="urn:microsoft.com/office/officeart/2008/layout/VerticalCurvedList"/>
    <dgm:cxn modelId="{D3B2BE68-22BB-4837-B839-2B0F4A7AC595}" type="presParOf" srcId="{2EF7860F-0469-4956-945A-239352A416F0}" destId="{D862F589-D845-45E5-861C-E157D1EF686B}" srcOrd="0" destOrd="0" presId="urn:microsoft.com/office/officeart/2008/layout/VerticalCurvedList"/>
    <dgm:cxn modelId="{51657EDC-DE9A-4A81-B272-751599189907}" type="presParOf" srcId="{3C5907F1-F7F6-448C-9D05-D1682FA0F3EE}" destId="{7FF42C36-BAB8-464F-A249-E04174936EA2}" srcOrd="9" destOrd="0" presId="urn:microsoft.com/office/officeart/2008/layout/VerticalCurvedList"/>
    <dgm:cxn modelId="{32B1AC86-AEAF-413B-BE8F-4EB607E3559B}" type="presParOf" srcId="{3C5907F1-F7F6-448C-9D05-D1682FA0F3EE}" destId="{5C52B24D-8A84-4F2C-83B7-A19DF52545AC}" srcOrd="10" destOrd="0" presId="urn:microsoft.com/office/officeart/2008/layout/VerticalCurvedList"/>
    <dgm:cxn modelId="{86AF78A8-DA3B-4F81-ACD4-0293A2EEF0DC}" type="presParOf" srcId="{5C52B24D-8A84-4F2C-83B7-A19DF52545AC}" destId="{5F4A9519-6C10-4094-B130-491137196993}" srcOrd="0" destOrd="0" presId="urn:microsoft.com/office/officeart/2008/layout/VerticalCurvedList"/>
    <dgm:cxn modelId="{FF4B463D-C861-435E-971B-E0DCB1DE6734}" type="presParOf" srcId="{3C5907F1-F7F6-448C-9D05-D1682FA0F3EE}" destId="{5A42842F-49B9-438B-A7D4-F2F4F30DA920}" srcOrd="11" destOrd="0" presId="urn:microsoft.com/office/officeart/2008/layout/VerticalCurvedList"/>
    <dgm:cxn modelId="{866C2F55-2A47-4B61-8CC8-4F0DC66667E1}" type="presParOf" srcId="{3C5907F1-F7F6-448C-9D05-D1682FA0F3EE}" destId="{124D4DCA-F832-4BD5-88DB-666F78A3DB27}" srcOrd="12" destOrd="0" presId="urn:microsoft.com/office/officeart/2008/layout/VerticalCurvedList"/>
    <dgm:cxn modelId="{E991EF8D-F3DF-47DD-9A62-3B91C6D51C30}" type="presParOf" srcId="{124D4DCA-F832-4BD5-88DB-666F78A3DB27}" destId="{4DB7DFEA-F4F9-4E02-8C2E-087EA2BD84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564EC1-DC2F-4D68-80F4-1E9FDB03C0E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DFE02BC-B7A0-41C3-9441-B452FE9CF4C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ПОДГОТОВКА И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gm:t>
    </dgm:pt>
    <dgm:pt modelId="{95865D83-A48D-4D8B-B633-349A1C8B05A5}" type="parTrans" cxnId="{691579A0-F860-436D-925E-E42019B692A4}">
      <dgm:prSet/>
      <dgm:spPr/>
      <dgm:t>
        <a:bodyPr/>
        <a:lstStyle/>
        <a:p>
          <a:endParaRPr lang="ru-RU" dirty="0"/>
        </a:p>
      </dgm:t>
    </dgm:pt>
    <dgm:pt modelId="{32EE3959-02C6-4186-B821-D688805D6018}" type="sibTrans" cxnId="{691579A0-F860-436D-925E-E42019B692A4}">
      <dgm:prSet/>
      <dgm:spPr/>
      <dgm:t>
        <a:bodyPr/>
        <a:lstStyle/>
        <a:p>
          <a:endParaRPr lang="ru-RU" dirty="0"/>
        </a:p>
      </dgm:t>
    </dgm:pt>
    <dgm:pt modelId="{93FCB457-DD25-4E59-9FAC-A35EAE74B16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gm:t>
    </dgm:pt>
    <dgm:pt modelId="{EB2133D1-4F0C-4742-9E9E-1DFC611E661B}" type="parTrans" cxnId="{189C318D-2052-42F5-A803-FFEC99CB061D}">
      <dgm:prSet/>
      <dgm:spPr/>
      <dgm:t>
        <a:bodyPr/>
        <a:lstStyle/>
        <a:p>
          <a:endParaRPr lang="ru-RU" dirty="0"/>
        </a:p>
      </dgm:t>
    </dgm:pt>
    <dgm:pt modelId="{302B0540-A5B3-4DD0-8552-B8805B6AE5BB}" type="sibTrans" cxnId="{189C318D-2052-42F5-A803-FFEC99CB061D}">
      <dgm:prSet/>
      <dgm:spPr/>
      <dgm:t>
        <a:bodyPr/>
        <a:lstStyle/>
        <a:p>
          <a:endParaRPr lang="ru-RU" dirty="0"/>
        </a:p>
      </dgm:t>
    </dgm:pt>
    <dgm:pt modelId="{E7234B9D-F176-4FF7-B6A8-49E8FB6EAB2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ПОДГОТОВКА К ПРОВЕДЕНИЮ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ВНЕ АУДИТОРИИ</a:t>
          </a:r>
        </a:p>
      </dgm:t>
    </dgm:pt>
    <dgm:pt modelId="{97851F65-98F2-4FCF-B933-1D92CE7FE9EC}" type="parTrans" cxnId="{218BC468-5F36-4BB5-9967-2396F3134C72}">
      <dgm:prSet/>
      <dgm:spPr/>
      <dgm:t>
        <a:bodyPr/>
        <a:lstStyle/>
        <a:p>
          <a:endParaRPr lang="ru-RU" dirty="0"/>
        </a:p>
      </dgm:t>
    </dgm:pt>
    <dgm:pt modelId="{51678C53-20A1-4AAA-90F7-43319B6F5698}" type="sibTrans" cxnId="{218BC468-5F36-4BB5-9967-2396F3134C72}">
      <dgm:prSet/>
      <dgm:spPr/>
      <dgm:t>
        <a:bodyPr/>
        <a:lstStyle/>
        <a:p>
          <a:endParaRPr lang="ru-RU" dirty="0"/>
        </a:p>
      </dgm:t>
    </dgm:pt>
    <dgm:pt modelId="{6BB6B64E-7754-4C18-9318-6D7EFFF222A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ВНЕ АУДИТОРИИ</a:t>
          </a:r>
        </a:p>
      </dgm:t>
    </dgm:pt>
    <dgm:pt modelId="{D67D95E9-0E94-4BA5-B191-40DDC48C7B67}" type="parTrans" cxnId="{A8958292-02A6-47C6-B2E1-DEB2D599B233}">
      <dgm:prSet/>
      <dgm:spPr/>
      <dgm:t>
        <a:bodyPr/>
        <a:lstStyle/>
        <a:p>
          <a:endParaRPr lang="ru-RU" dirty="0"/>
        </a:p>
      </dgm:t>
    </dgm:pt>
    <dgm:pt modelId="{31CB3798-D090-43E3-9BD9-6B0B5D507AC3}" type="sibTrans" cxnId="{A8958292-02A6-47C6-B2E1-DEB2D599B233}">
      <dgm:prSet/>
      <dgm:spPr/>
      <dgm:t>
        <a:bodyPr/>
        <a:lstStyle/>
        <a:p>
          <a:endParaRPr lang="ru-RU" dirty="0"/>
        </a:p>
      </dgm:t>
    </dgm:pt>
    <dgm:pt modelId="{C06A8FA2-D30C-4849-8410-61A806FCA1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ППЭ ВНЕ АУДИТОРИИ</a:t>
          </a:r>
        </a:p>
      </dgm:t>
    </dgm:pt>
    <dgm:pt modelId="{3CF0E62D-E357-4AC6-A41A-35CC76D42326}" type="parTrans" cxnId="{5849B432-104A-4074-83F9-64AE91590932}">
      <dgm:prSet/>
      <dgm:spPr/>
      <dgm:t>
        <a:bodyPr/>
        <a:lstStyle/>
        <a:p>
          <a:endParaRPr lang="ru-RU" dirty="0"/>
        </a:p>
      </dgm:t>
    </dgm:pt>
    <dgm:pt modelId="{A632299E-ED55-4997-911E-A1184150DB08}" type="sibTrans" cxnId="{5849B432-104A-4074-83F9-64AE91590932}">
      <dgm:prSet/>
      <dgm:spPr/>
      <dgm:t>
        <a:bodyPr/>
        <a:lstStyle/>
        <a:p>
          <a:endParaRPr lang="ru-RU" dirty="0"/>
        </a:p>
      </dgm:t>
    </dgm:pt>
    <dgm:pt modelId="{55E2438F-1734-4032-AB68-B0AB513BC9F9}" type="pres">
      <dgm:prSet presAssocID="{DF564EC1-DC2F-4D68-80F4-1E9FDB03C0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5907F1-F7F6-448C-9D05-D1682FA0F3EE}" type="pres">
      <dgm:prSet presAssocID="{DF564EC1-DC2F-4D68-80F4-1E9FDB03C0E6}" presName="Name1" presStyleCnt="0"/>
      <dgm:spPr/>
    </dgm:pt>
    <dgm:pt modelId="{727611C2-F8D2-4B9C-9EB8-343F66D47BAB}" type="pres">
      <dgm:prSet presAssocID="{DF564EC1-DC2F-4D68-80F4-1E9FDB03C0E6}" presName="cycle" presStyleCnt="0"/>
      <dgm:spPr/>
    </dgm:pt>
    <dgm:pt modelId="{06C4F1D7-FF79-48DC-8943-C6BCD1826C3E}" type="pres">
      <dgm:prSet presAssocID="{DF564EC1-DC2F-4D68-80F4-1E9FDB03C0E6}" presName="srcNode" presStyleLbl="node1" presStyleIdx="0" presStyleCnt="5"/>
      <dgm:spPr/>
    </dgm:pt>
    <dgm:pt modelId="{97421859-61F3-4ADB-BE11-8358541F3E7C}" type="pres">
      <dgm:prSet presAssocID="{DF564EC1-DC2F-4D68-80F4-1E9FDB03C0E6}" presName="conn" presStyleLbl="parChTrans1D2" presStyleIdx="0" presStyleCnt="1"/>
      <dgm:spPr/>
      <dgm:t>
        <a:bodyPr/>
        <a:lstStyle/>
        <a:p>
          <a:endParaRPr lang="ru-RU"/>
        </a:p>
      </dgm:t>
    </dgm:pt>
    <dgm:pt modelId="{10C42C7A-6071-4AB4-AF76-7CA5EAC78C27}" type="pres">
      <dgm:prSet presAssocID="{DF564EC1-DC2F-4D68-80F4-1E9FDB03C0E6}" presName="extraNode" presStyleLbl="node1" presStyleIdx="0" presStyleCnt="5"/>
      <dgm:spPr/>
    </dgm:pt>
    <dgm:pt modelId="{7AF3F611-FEC9-4215-B204-50663EF68A23}" type="pres">
      <dgm:prSet presAssocID="{DF564EC1-DC2F-4D68-80F4-1E9FDB03C0E6}" presName="dstNode" presStyleLbl="node1" presStyleIdx="0" presStyleCnt="5"/>
      <dgm:spPr/>
    </dgm:pt>
    <dgm:pt modelId="{C6F04542-44DA-4678-99FE-CFAACD3CDC99}" type="pres">
      <dgm:prSet presAssocID="{6DFE02BC-B7A0-41C3-9441-B452FE9CF4C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B41F-9EAA-4A35-8889-6D6628439B43}" type="pres">
      <dgm:prSet presAssocID="{6DFE02BC-B7A0-41C3-9441-B452FE9CF4C9}" presName="accent_1" presStyleCnt="0"/>
      <dgm:spPr/>
    </dgm:pt>
    <dgm:pt modelId="{310A5319-B654-4390-B7A4-5AA1288BA988}" type="pres">
      <dgm:prSet presAssocID="{6DFE02BC-B7A0-41C3-9441-B452FE9CF4C9}" presName="accentRepeatNode" presStyleLbl="solidFgAcc1" presStyleIdx="0" presStyleCnt="5"/>
      <dgm:spPr/>
    </dgm:pt>
    <dgm:pt modelId="{51B995A5-72B7-472D-86B0-7CCDFF3BCF9E}" type="pres">
      <dgm:prSet presAssocID="{93FCB457-DD25-4E59-9FAC-A35EAE74B16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0708F-A943-4823-BCE2-9E44BB3A1FB9}" type="pres">
      <dgm:prSet presAssocID="{93FCB457-DD25-4E59-9FAC-A35EAE74B16D}" presName="accent_2" presStyleCnt="0"/>
      <dgm:spPr/>
    </dgm:pt>
    <dgm:pt modelId="{063DA064-BD3C-4A70-87D9-C5776CBBF64C}" type="pres">
      <dgm:prSet presAssocID="{93FCB457-DD25-4E59-9FAC-A35EAE74B16D}" presName="accentRepeatNode" presStyleLbl="solidFgAcc1" presStyleIdx="1" presStyleCnt="5"/>
      <dgm:spPr/>
    </dgm:pt>
    <dgm:pt modelId="{93715437-77DB-4C9A-A130-352A76B91888}" type="pres">
      <dgm:prSet presAssocID="{E7234B9D-F176-4FF7-B6A8-49E8FB6EAB2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12EB0-3C9F-431A-9A08-2B197F966EB7}" type="pres">
      <dgm:prSet presAssocID="{E7234B9D-F176-4FF7-B6A8-49E8FB6EAB26}" presName="accent_3" presStyleCnt="0"/>
      <dgm:spPr/>
    </dgm:pt>
    <dgm:pt modelId="{D862F589-D845-45E5-861C-E157D1EF686B}" type="pres">
      <dgm:prSet presAssocID="{E7234B9D-F176-4FF7-B6A8-49E8FB6EAB26}" presName="accentRepeatNode" presStyleLbl="solidFgAcc1" presStyleIdx="2" presStyleCnt="5"/>
      <dgm:spPr/>
    </dgm:pt>
    <dgm:pt modelId="{C9A91F1F-747B-481C-8FC5-9DA92D832C40}" type="pres">
      <dgm:prSet presAssocID="{6BB6B64E-7754-4C18-9318-6D7EFFF222A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27373-F965-4FB0-AFDD-410F543B984D}" type="pres">
      <dgm:prSet presAssocID="{6BB6B64E-7754-4C18-9318-6D7EFFF222AE}" presName="accent_4" presStyleCnt="0"/>
      <dgm:spPr/>
    </dgm:pt>
    <dgm:pt modelId="{5F4A9519-6C10-4094-B130-491137196993}" type="pres">
      <dgm:prSet presAssocID="{6BB6B64E-7754-4C18-9318-6D7EFFF222AE}" presName="accentRepeatNode" presStyleLbl="solidFgAcc1" presStyleIdx="3" presStyleCnt="5"/>
      <dgm:spPr/>
    </dgm:pt>
    <dgm:pt modelId="{F30BB048-56C5-4EE0-A17A-F4D7CDEC6CE9}" type="pres">
      <dgm:prSet presAssocID="{C06A8FA2-D30C-4849-8410-61A806FCA17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24FBF-4A18-418B-86DA-D577F5F846BB}" type="pres">
      <dgm:prSet presAssocID="{C06A8FA2-D30C-4849-8410-61A806FCA174}" presName="accent_5" presStyleCnt="0"/>
      <dgm:spPr/>
    </dgm:pt>
    <dgm:pt modelId="{4DB7DFEA-F4F9-4E02-8C2E-087EA2BD845F}" type="pres">
      <dgm:prSet presAssocID="{C06A8FA2-D30C-4849-8410-61A806FCA174}" presName="accentRepeatNode" presStyleLbl="solidFgAcc1" presStyleIdx="4" presStyleCnt="5"/>
      <dgm:spPr/>
    </dgm:pt>
  </dgm:ptLst>
  <dgm:cxnLst>
    <dgm:cxn modelId="{06E451F4-CF13-45DB-BBBC-E0A3E9E67F74}" type="presOf" srcId="{32EE3959-02C6-4186-B821-D688805D6018}" destId="{97421859-61F3-4ADB-BE11-8358541F3E7C}" srcOrd="0" destOrd="0" presId="urn:microsoft.com/office/officeart/2008/layout/VerticalCurvedList"/>
    <dgm:cxn modelId="{189C318D-2052-42F5-A803-FFEC99CB061D}" srcId="{DF564EC1-DC2F-4D68-80F4-1E9FDB03C0E6}" destId="{93FCB457-DD25-4E59-9FAC-A35EAE74B16D}" srcOrd="1" destOrd="0" parTransId="{EB2133D1-4F0C-4742-9E9E-1DFC611E661B}" sibTransId="{302B0540-A5B3-4DD0-8552-B8805B6AE5BB}"/>
    <dgm:cxn modelId="{218BC468-5F36-4BB5-9967-2396F3134C72}" srcId="{DF564EC1-DC2F-4D68-80F4-1E9FDB03C0E6}" destId="{E7234B9D-F176-4FF7-B6A8-49E8FB6EAB26}" srcOrd="2" destOrd="0" parTransId="{97851F65-98F2-4FCF-B933-1D92CE7FE9EC}" sibTransId="{51678C53-20A1-4AAA-90F7-43319B6F5698}"/>
    <dgm:cxn modelId="{5849B432-104A-4074-83F9-64AE91590932}" srcId="{DF564EC1-DC2F-4D68-80F4-1E9FDB03C0E6}" destId="{C06A8FA2-D30C-4849-8410-61A806FCA174}" srcOrd="4" destOrd="0" parTransId="{3CF0E62D-E357-4AC6-A41A-35CC76D42326}" sibTransId="{A632299E-ED55-4997-911E-A1184150DB08}"/>
    <dgm:cxn modelId="{691579A0-F860-436D-925E-E42019B692A4}" srcId="{DF564EC1-DC2F-4D68-80F4-1E9FDB03C0E6}" destId="{6DFE02BC-B7A0-41C3-9441-B452FE9CF4C9}" srcOrd="0" destOrd="0" parTransId="{95865D83-A48D-4D8B-B633-349A1C8B05A5}" sibTransId="{32EE3959-02C6-4186-B821-D688805D6018}"/>
    <dgm:cxn modelId="{AA41B315-D642-47E8-A707-E6D7D91E5D01}" type="presOf" srcId="{C06A8FA2-D30C-4849-8410-61A806FCA174}" destId="{F30BB048-56C5-4EE0-A17A-F4D7CDEC6CE9}" srcOrd="0" destOrd="0" presId="urn:microsoft.com/office/officeart/2008/layout/VerticalCurvedList"/>
    <dgm:cxn modelId="{F3EC6FDD-AC47-4FB3-A73A-CA8655F91CAA}" type="presOf" srcId="{DF564EC1-DC2F-4D68-80F4-1E9FDB03C0E6}" destId="{55E2438F-1734-4032-AB68-B0AB513BC9F9}" srcOrd="0" destOrd="0" presId="urn:microsoft.com/office/officeart/2008/layout/VerticalCurvedList"/>
    <dgm:cxn modelId="{1B91CF52-836B-4D07-BFBD-A56E96ECA906}" type="presOf" srcId="{E7234B9D-F176-4FF7-B6A8-49E8FB6EAB26}" destId="{93715437-77DB-4C9A-A130-352A76B91888}" srcOrd="0" destOrd="0" presId="urn:microsoft.com/office/officeart/2008/layout/VerticalCurvedList"/>
    <dgm:cxn modelId="{718CEE50-CD93-42B6-B3AC-2E46DC3F0A70}" type="presOf" srcId="{6DFE02BC-B7A0-41C3-9441-B452FE9CF4C9}" destId="{C6F04542-44DA-4678-99FE-CFAACD3CDC99}" srcOrd="0" destOrd="0" presId="urn:microsoft.com/office/officeart/2008/layout/VerticalCurvedList"/>
    <dgm:cxn modelId="{0F94C85D-1BA7-4F57-A221-D750C751889D}" type="presOf" srcId="{6BB6B64E-7754-4C18-9318-6D7EFFF222AE}" destId="{C9A91F1F-747B-481C-8FC5-9DA92D832C40}" srcOrd="0" destOrd="0" presId="urn:microsoft.com/office/officeart/2008/layout/VerticalCurvedList"/>
    <dgm:cxn modelId="{274DF795-4B10-4320-B903-EC7141A0DC6B}" type="presOf" srcId="{93FCB457-DD25-4E59-9FAC-A35EAE74B16D}" destId="{51B995A5-72B7-472D-86B0-7CCDFF3BCF9E}" srcOrd="0" destOrd="0" presId="urn:microsoft.com/office/officeart/2008/layout/VerticalCurvedList"/>
    <dgm:cxn modelId="{A8958292-02A6-47C6-B2E1-DEB2D599B233}" srcId="{DF564EC1-DC2F-4D68-80F4-1E9FDB03C0E6}" destId="{6BB6B64E-7754-4C18-9318-6D7EFFF222AE}" srcOrd="3" destOrd="0" parTransId="{D67D95E9-0E94-4BA5-B191-40DDC48C7B67}" sibTransId="{31CB3798-D090-43E3-9BD9-6B0B5D507AC3}"/>
    <dgm:cxn modelId="{76ABAA48-B8B5-47DF-BF2A-B90280DF2EE3}" type="presParOf" srcId="{55E2438F-1734-4032-AB68-B0AB513BC9F9}" destId="{3C5907F1-F7F6-448C-9D05-D1682FA0F3EE}" srcOrd="0" destOrd="0" presId="urn:microsoft.com/office/officeart/2008/layout/VerticalCurvedList"/>
    <dgm:cxn modelId="{2C8ED055-17B0-4CDA-8573-2C1F99B8EBE0}" type="presParOf" srcId="{3C5907F1-F7F6-448C-9D05-D1682FA0F3EE}" destId="{727611C2-F8D2-4B9C-9EB8-343F66D47BAB}" srcOrd="0" destOrd="0" presId="urn:microsoft.com/office/officeart/2008/layout/VerticalCurvedList"/>
    <dgm:cxn modelId="{F01D010C-8084-48C1-9F7B-CD0A07A73A2C}" type="presParOf" srcId="{727611C2-F8D2-4B9C-9EB8-343F66D47BAB}" destId="{06C4F1D7-FF79-48DC-8943-C6BCD1826C3E}" srcOrd="0" destOrd="0" presId="urn:microsoft.com/office/officeart/2008/layout/VerticalCurvedList"/>
    <dgm:cxn modelId="{06D8C97F-2742-45A3-BE38-5E87E5313AE5}" type="presParOf" srcId="{727611C2-F8D2-4B9C-9EB8-343F66D47BAB}" destId="{97421859-61F3-4ADB-BE11-8358541F3E7C}" srcOrd="1" destOrd="0" presId="urn:microsoft.com/office/officeart/2008/layout/VerticalCurvedList"/>
    <dgm:cxn modelId="{0ED645B5-E965-4D26-8B1A-59766389359A}" type="presParOf" srcId="{727611C2-F8D2-4B9C-9EB8-343F66D47BAB}" destId="{10C42C7A-6071-4AB4-AF76-7CA5EAC78C27}" srcOrd="2" destOrd="0" presId="urn:microsoft.com/office/officeart/2008/layout/VerticalCurvedList"/>
    <dgm:cxn modelId="{985A56BC-618C-4EF8-9F17-6CB0F2F6DF2B}" type="presParOf" srcId="{727611C2-F8D2-4B9C-9EB8-343F66D47BAB}" destId="{7AF3F611-FEC9-4215-B204-50663EF68A23}" srcOrd="3" destOrd="0" presId="urn:microsoft.com/office/officeart/2008/layout/VerticalCurvedList"/>
    <dgm:cxn modelId="{76DFE767-7368-42F1-8854-C65C7A36F70B}" type="presParOf" srcId="{3C5907F1-F7F6-448C-9D05-D1682FA0F3EE}" destId="{C6F04542-44DA-4678-99FE-CFAACD3CDC99}" srcOrd="1" destOrd="0" presId="urn:microsoft.com/office/officeart/2008/layout/VerticalCurvedList"/>
    <dgm:cxn modelId="{205ACD13-6378-4549-B849-81A7E2997858}" type="presParOf" srcId="{3C5907F1-F7F6-448C-9D05-D1682FA0F3EE}" destId="{ABCDB41F-9EAA-4A35-8889-6D6628439B43}" srcOrd="2" destOrd="0" presId="urn:microsoft.com/office/officeart/2008/layout/VerticalCurvedList"/>
    <dgm:cxn modelId="{A0000184-F666-41C6-B1E6-EC1D3664C513}" type="presParOf" srcId="{ABCDB41F-9EAA-4A35-8889-6D6628439B43}" destId="{310A5319-B654-4390-B7A4-5AA1288BA988}" srcOrd="0" destOrd="0" presId="urn:microsoft.com/office/officeart/2008/layout/VerticalCurvedList"/>
    <dgm:cxn modelId="{BB1C2B65-D0F6-45A6-A0B5-2BD1AA51CF64}" type="presParOf" srcId="{3C5907F1-F7F6-448C-9D05-D1682FA0F3EE}" destId="{51B995A5-72B7-472D-86B0-7CCDFF3BCF9E}" srcOrd="3" destOrd="0" presId="urn:microsoft.com/office/officeart/2008/layout/VerticalCurvedList"/>
    <dgm:cxn modelId="{114DCBFB-5169-4A05-BE77-6BE8BFAE0AE8}" type="presParOf" srcId="{3C5907F1-F7F6-448C-9D05-D1682FA0F3EE}" destId="{CB00708F-A943-4823-BCE2-9E44BB3A1FB9}" srcOrd="4" destOrd="0" presId="urn:microsoft.com/office/officeart/2008/layout/VerticalCurvedList"/>
    <dgm:cxn modelId="{9E5E03CB-6A88-47D7-8BB5-BC417E404BA9}" type="presParOf" srcId="{CB00708F-A943-4823-BCE2-9E44BB3A1FB9}" destId="{063DA064-BD3C-4A70-87D9-C5776CBBF64C}" srcOrd="0" destOrd="0" presId="urn:microsoft.com/office/officeart/2008/layout/VerticalCurvedList"/>
    <dgm:cxn modelId="{0C1D2901-669E-4E51-BFAC-FAAB83F1C5B5}" type="presParOf" srcId="{3C5907F1-F7F6-448C-9D05-D1682FA0F3EE}" destId="{93715437-77DB-4C9A-A130-352A76B91888}" srcOrd="5" destOrd="0" presId="urn:microsoft.com/office/officeart/2008/layout/VerticalCurvedList"/>
    <dgm:cxn modelId="{DE3BADE6-81E4-4B53-A608-FB4A965BCB8B}" type="presParOf" srcId="{3C5907F1-F7F6-448C-9D05-D1682FA0F3EE}" destId="{E7B12EB0-3C9F-431A-9A08-2B197F966EB7}" srcOrd="6" destOrd="0" presId="urn:microsoft.com/office/officeart/2008/layout/VerticalCurvedList"/>
    <dgm:cxn modelId="{4DD415E0-87CC-44E8-8B57-233E4BCE4910}" type="presParOf" srcId="{E7B12EB0-3C9F-431A-9A08-2B197F966EB7}" destId="{D862F589-D845-45E5-861C-E157D1EF686B}" srcOrd="0" destOrd="0" presId="urn:microsoft.com/office/officeart/2008/layout/VerticalCurvedList"/>
    <dgm:cxn modelId="{064DE6C6-5508-4215-82F6-6740C9CF9685}" type="presParOf" srcId="{3C5907F1-F7F6-448C-9D05-D1682FA0F3EE}" destId="{C9A91F1F-747B-481C-8FC5-9DA92D832C40}" srcOrd="7" destOrd="0" presId="urn:microsoft.com/office/officeart/2008/layout/VerticalCurvedList"/>
    <dgm:cxn modelId="{1AE32829-92A8-46F6-BECF-6B6E9912D208}" type="presParOf" srcId="{3C5907F1-F7F6-448C-9D05-D1682FA0F3EE}" destId="{6D727373-F965-4FB0-AFDD-410F543B984D}" srcOrd="8" destOrd="0" presId="urn:microsoft.com/office/officeart/2008/layout/VerticalCurvedList"/>
    <dgm:cxn modelId="{1E32EE6D-573C-4ADF-BA30-B2CAB01DF674}" type="presParOf" srcId="{6D727373-F965-4FB0-AFDD-410F543B984D}" destId="{5F4A9519-6C10-4094-B130-491137196993}" srcOrd="0" destOrd="0" presId="urn:microsoft.com/office/officeart/2008/layout/VerticalCurvedList"/>
    <dgm:cxn modelId="{8D3BAED0-B512-4756-8094-9FA58C351C5D}" type="presParOf" srcId="{3C5907F1-F7F6-448C-9D05-D1682FA0F3EE}" destId="{F30BB048-56C5-4EE0-A17A-F4D7CDEC6CE9}" srcOrd="9" destOrd="0" presId="urn:microsoft.com/office/officeart/2008/layout/VerticalCurvedList"/>
    <dgm:cxn modelId="{ACFF528D-834A-466C-A96F-4AD9EE0A00B9}" type="presParOf" srcId="{3C5907F1-F7F6-448C-9D05-D1682FA0F3EE}" destId="{42C24FBF-4A18-418B-86DA-D577F5F846BB}" srcOrd="10" destOrd="0" presId="urn:microsoft.com/office/officeart/2008/layout/VerticalCurvedList"/>
    <dgm:cxn modelId="{73F34789-8509-481B-B96B-D166EA2B496F}" type="presParOf" srcId="{42C24FBF-4A18-418B-86DA-D577F5F846BB}" destId="{4DB7DFEA-F4F9-4E02-8C2E-087EA2BD84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21859-61F3-4ADB-BE11-8358541F3E7C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04542-44DA-4678-99FE-CFAACD3CDC99}">
      <dsp:nvSpPr>
        <dsp:cNvPr id="0" name=""/>
        <dsp:cNvSpPr/>
      </dsp:nvSpPr>
      <dsp:spPr>
        <a:xfrm>
          <a:off x="454816" y="301437"/>
          <a:ext cx="7452915" cy="60325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788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ПОДГОТОВКА И ПРОВЕДЕНИЕ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sp:txBody>
      <dsp:txXfrm>
        <a:off x="454816" y="301437"/>
        <a:ext cx="7452915" cy="603259"/>
      </dsp:txXfrm>
    </dsp:sp>
    <dsp:sp modelId="{310A5319-B654-4390-B7A4-5AA1288BA988}">
      <dsp:nvSpPr>
        <dsp:cNvPr id="0" name=""/>
        <dsp:cNvSpPr/>
      </dsp:nvSpPr>
      <dsp:spPr>
        <a:xfrm>
          <a:off x="77778" y="226029"/>
          <a:ext cx="754074" cy="7540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436F343-BB24-4B85-A331-E74FD75AC30A}">
      <dsp:nvSpPr>
        <dsp:cNvPr id="0" name=""/>
        <dsp:cNvSpPr/>
      </dsp:nvSpPr>
      <dsp:spPr>
        <a:xfrm>
          <a:off x="887094" y="1206037"/>
          <a:ext cx="7020636" cy="603259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78838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sp:txBody>
      <dsp:txXfrm>
        <a:off x="887094" y="1206037"/>
        <a:ext cx="7020636" cy="603259"/>
      </dsp:txXfrm>
    </dsp:sp>
    <dsp:sp modelId="{063DA064-BD3C-4A70-87D9-C5776CBBF64C}">
      <dsp:nvSpPr>
        <dsp:cNvPr id="0" name=""/>
        <dsp:cNvSpPr/>
      </dsp:nvSpPr>
      <dsp:spPr>
        <a:xfrm>
          <a:off x="510057" y="1130630"/>
          <a:ext cx="754074" cy="7540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1FA755B-13F0-4782-8465-E45721CC76A2}">
      <dsp:nvSpPr>
        <dsp:cNvPr id="0" name=""/>
        <dsp:cNvSpPr/>
      </dsp:nvSpPr>
      <dsp:spPr>
        <a:xfrm>
          <a:off x="1019769" y="2110638"/>
          <a:ext cx="6887962" cy="603259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78838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ПОДГОТОВКА К ПРОВЕДЕНИЮ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ВНЕ АУДИТОРИИ</a:t>
          </a:r>
        </a:p>
      </dsp:txBody>
      <dsp:txXfrm>
        <a:off x="1019769" y="2110638"/>
        <a:ext cx="6887962" cy="603259"/>
      </dsp:txXfrm>
    </dsp:sp>
    <dsp:sp modelId="{D862F589-D845-45E5-861C-E157D1EF686B}">
      <dsp:nvSpPr>
        <dsp:cNvPr id="0" name=""/>
        <dsp:cNvSpPr/>
      </dsp:nvSpPr>
      <dsp:spPr>
        <a:xfrm>
          <a:off x="642732" y="2035230"/>
          <a:ext cx="754074" cy="7540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FA0D96D-7C99-4242-AC4D-ADA962243A48}">
      <dsp:nvSpPr>
        <dsp:cNvPr id="0" name=""/>
        <dsp:cNvSpPr/>
      </dsp:nvSpPr>
      <dsp:spPr>
        <a:xfrm>
          <a:off x="887094" y="3015238"/>
          <a:ext cx="7020636" cy="603259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78838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ВНЕ АУДИТОРИИ</a:t>
          </a:r>
        </a:p>
      </dsp:txBody>
      <dsp:txXfrm>
        <a:off x="887094" y="3015238"/>
        <a:ext cx="7020636" cy="603259"/>
      </dsp:txXfrm>
    </dsp:sp>
    <dsp:sp modelId="{5F4A9519-6C10-4094-B130-491137196993}">
      <dsp:nvSpPr>
        <dsp:cNvPr id="0" name=""/>
        <dsp:cNvSpPr/>
      </dsp:nvSpPr>
      <dsp:spPr>
        <a:xfrm>
          <a:off x="510057" y="2939831"/>
          <a:ext cx="754074" cy="7540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AFF8C64-A56A-430B-ACA9-9A16607F922F}">
      <dsp:nvSpPr>
        <dsp:cNvPr id="0" name=""/>
        <dsp:cNvSpPr/>
      </dsp:nvSpPr>
      <dsp:spPr>
        <a:xfrm>
          <a:off x="454816" y="3919839"/>
          <a:ext cx="7452915" cy="603259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78838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ППЭ ВНЕ АУДИТОРИИ</a:t>
          </a:r>
        </a:p>
      </dsp:txBody>
      <dsp:txXfrm>
        <a:off x="454816" y="3919839"/>
        <a:ext cx="7452915" cy="603259"/>
      </dsp:txXfrm>
    </dsp:sp>
    <dsp:sp modelId="{4DB7DFEA-F4F9-4E02-8C2E-087EA2BD845F}">
      <dsp:nvSpPr>
        <dsp:cNvPr id="0" name=""/>
        <dsp:cNvSpPr/>
      </dsp:nvSpPr>
      <dsp:spPr>
        <a:xfrm>
          <a:off x="77778" y="3844431"/>
          <a:ext cx="754074" cy="7540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21859-61F3-4ADB-BE11-8358541F3E7C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04542-44DA-4678-99FE-CFAACD3CDC99}">
      <dsp:nvSpPr>
        <dsp:cNvPr id="0" name=""/>
        <dsp:cNvSpPr/>
      </dsp:nvSpPr>
      <dsp:spPr>
        <a:xfrm>
          <a:off x="454816" y="301437"/>
          <a:ext cx="7452915" cy="60325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788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ПОДГОТОВКА И ПРОВЕДЕНИЕ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sp:txBody>
      <dsp:txXfrm>
        <a:off x="454816" y="301437"/>
        <a:ext cx="7452915" cy="603259"/>
      </dsp:txXfrm>
    </dsp:sp>
    <dsp:sp modelId="{310A5319-B654-4390-B7A4-5AA1288BA988}">
      <dsp:nvSpPr>
        <dsp:cNvPr id="0" name=""/>
        <dsp:cNvSpPr/>
      </dsp:nvSpPr>
      <dsp:spPr>
        <a:xfrm>
          <a:off x="77778" y="226029"/>
          <a:ext cx="754074" cy="7540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81954D1-72DE-4498-A230-37577AE66FF0}">
      <dsp:nvSpPr>
        <dsp:cNvPr id="0" name=""/>
        <dsp:cNvSpPr/>
      </dsp:nvSpPr>
      <dsp:spPr>
        <a:xfrm>
          <a:off x="887094" y="1206037"/>
          <a:ext cx="7020636" cy="60325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78838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sp:txBody>
      <dsp:txXfrm>
        <a:off x="887094" y="1206037"/>
        <a:ext cx="7020636" cy="603259"/>
      </dsp:txXfrm>
    </dsp:sp>
    <dsp:sp modelId="{063DA064-BD3C-4A70-87D9-C5776CBBF64C}">
      <dsp:nvSpPr>
        <dsp:cNvPr id="0" name=""/>
        <dsp:cNvSpPr/>
      </dsp:nvSpPr>
      <dsp:spPr>
        <a:xfrm>
          <a:off x="510057" y="1130630"/>
          <a:ext cx="754074" cy="7540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7B414C7-A647-456D-828F-799FF9987032}">
      <dsp:nvSpPr>
        <dsp:cNvPr id="0" name=""/>
        <dsp:cNvSpPr/>
      </dsp:nvSpPr>
      <dsp:spPr>
        <a:xfrm>
          <a:off x="1019769" y="2110638"/>
          <a:ext cx="6887962" cy="603259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78838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ПОДГОТОВКА К ПРОВЕДЕНИЮ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ВНЕ АУДИТОРИИ</a:t>
          </a:r>
        </a:p>
      </dsp:txBody>
      <dsp:txXfrm>
        <a:off x="1019769" y="2110638"/>
        <a:ext cx="6887962" cy="603259"/>
      </dsp:txXfrm>
    </dsp:sp>
    <dsp:sp modelId="{D862F589-D845-45E5-861C-E157D1EF686B}">
      <dsp:nvSpPr>
        <dsp:cNvPr id="0" name=""/>
        <dsp:cNvSpPr/>
      </dsp:nvSpPr>
      <dsp:spPr>
        <a:xfrm>
          <a:off x="642732" y="2035230"/>
          <a:ext cx="754074" cy="7540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7A8AD71-3A1F-45D7-88F1-E4F7C2AF3420}">
      <dsp:nvSpPr>
        <dsp:cNvPr id="0" name=""/>
        <dsp:cNvSpPr/>
      </dsp:nvSpPr>
      <dsp:spPr>
        <a:xfrm>
          <a:off x="887094" y="3015238"/>
          <a:ext cx="7020636" cy="603259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78838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ВНЕ АУДИТОРИИ</a:t>
          </a:r>
        </a:p>
      </dsp:txBody>
      <dsp:txXfrm>
        <a:off x="887094" y="3015238"/>
        <a:ext cx="7020636" cy="603259"/>
      </dsp:txXfrm>
    </dsp:sp>
    <dsp:sp modelId="{5F4A9519-6C10-4094-B130-491137196993}">
      <dsp:nvSpPr>
        <dsp:cNvPr id="0" name=""/>
        <dsp:cNvSpPr/>
      </dsp:nvSpPr>
      <dsp:spPr>
        <a:xfrm>
          <a:off x="510057" y="2939831"/>
          <a:ext cx="754074" cy="7540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35C056B-8FE6-4E07-AD77-A4734A12A26C}">
      <dsp:nvSpPr>
        <dsp:cNvPr id="0" name=""/>
        <dsp:cNvSpPr/>
      </dsp:nvSpPr>
      <dsp:spPr>
        <a:xfrm>
          <a:off x="454816" y="3919839"/>
          <a:ext cx="7452915" cy="603259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78838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ППЭ ВНЕ АУДИТОРИИ</a:t>
          </a:r>
        </a:p>
      </dsp:txBody>
      <dsp:txXfrm>
        <a:off x="454816" y="3919839"/>
        <a:ext cx="7452915" cy="603259"/>
      </dsp:txXfrm>
    </dsp:sp>
    <dsp:sp modelId="{4DB7DFEA-F4F9-4E02-8C2E-087EA2BD845F}">
      <dsp:nvSpPr>
        <dsp:cNvPr id="0" name=""/>
        <dsp:cNvSpPr/>
      </dsp:nvSpPr>
      <dsp:spPr>
        <a:xfrm>
          <a:off x="77778" y="3844431"/>
          <a:ext cx="754074" cy="7540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21859-61F3-4ADB-BE11-8358541F3E7C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04542-44DA-4678-99FE-CFAACD3CDC99}">
      <dsp:nvSpPr>
        <dsp:cNvPr id="0" name=""/>
        <dsp:cNvSpPr/>
      </dsp:nvSpPr>
      <dsp:spPr>
        <a:xfrm>
          <a:off x="454816" y="301437"/>
          <a:ext cx="7452915" cy="60325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788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ПОДГОТОВКА И ПРОВЕДЕНИЮ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sp:txBody>
      <dsp:txXfrm>
        <a:off x="454816" y="301437"/>
        <a:ext cx="7452915" cy="603259"/>
      </dsp:txXfrm>
    </dsp:sp>
    <dsp:sp modelId="{310A5319-B654-4390-B7A4-5AA1288BA988}">
      <dsp:nvSpPr>
        <dsp:cNvPr id="0" name=""/>
        <dsp:cNvSpPr/>
      </dsp:nvSpPr>
      <dsp:spPr>
        <a:xfrm>
          <a:off x="77778" y="226029"/>
          <a:ext cx="754074" cy="7540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FB8D58B-FB31-4F85-8FEC-112F248D09CB}">
      <dsp:nvSpPr>
        <dsp:cNvPr id="0" name=""/>
        <dsp:cNvSpPr/>
      </dsp:nvSpPr>
      <dsp:spPr>
        <a:xfrm>
          <a:off x="887094" y="1206037"/>
          <a:ext cx="7020636" cy="60325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78838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sp:txBody>
      <dsp:txXfrm>
        <a:off x="887094" y="1206037"/>
        <a:ext cx="7020636" cy="603259"/>
      </dsp:txXfrm>
    </dsp:sp>
    <dsp:sp modelId="{063DA064-BD3C-4A70-87D9-C5776CBBF64C}">
      <dsp:nvSpPr>
        <dsp:cNvPr id="0" name=""/>
        <dsp:cNvSpPr/>
      </dsp:nvSpPr>
      <dsp:spPr>
        <a:xfrm>
          <a:off x="510057" y="1130630"/>
          <a:ext cx="754074" cy="7540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B88661-E3F7-4118-923C-16288DC6ADE7}">
      <dsp:nvSpPr>
        <dsp:cNvPr id="0" name=""/>
        <dsp:cNvSpPr/>
      </dsp:nvSpPr>
      <dsp:spPr>
        <a:xfrm>
          <a:off x="1019769" y="2110638"/>
          <a:ext cx="6887962" cy="60325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78838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ПОДГОТОВКА К ПРОВЕДЕНИЮ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ВНЕ АУДИТОРИИ</a:t>
          </a:r>
        </a:p>
      </dsp:txBody>
      <dsp:txXfrm>
        <a:off x="1019769" y="2110638"/>
        <a:ext cx="6887962" cy="603259"/>
      </dsp:txXfrm>
    </dsp:sp>
    <dsp:sp modelId="{D862F589-D845-45E5-861C-E157D1EF686B}">
      <dsp:nvSpPr>
        <dsp:cNvPr id="0" name=""/>
        <dsp:cNvSpPr/>
      </dsp:nvSpPr>
      <dsp:spPr>
        <a:xfrm>
          <a:off x="642732" y="2035230"/>
          <a:ext cx="754074" cy="7540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FFEB597-C891-4D43-B9DE-068971E1E108}">
      <dsp:nvSpPr>
        <dsp:cNvPr id="0" name=""/>
        <dsp:cNvSpPr/>
      </dsp:nvSpPr>
      <dsp:spPr>
        <a:xfrm>
          <a:off x="887094" y="3015238"/>
          <a:ext cx="7020636" cy="603259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78838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ВНЕ АУДИТОРИИ</a:t>
          </a:r>
        </a:p>
      </dsp:txBody>
      <dsp:txXfrm>
        <a:off x="887094" y="3015238"/>
        <a:ext cx="7020636" cy="603259"/>
      </dsp:txXfrm>
    </dsp:sp>
    <dsp:sp modelId="{5F4A9519-6C10-4094-B130-491137196993}">
      <dsp:nvSpPr>
        <dsp:cNvPr id="0" name=""/>
        <dsp:cNvSpPr/>
      </dsp:nvSpPr>
      <dsp:spPr>
        <a:xfrm>
          <a:off x="510057" y="2939831"/>
          <a:ext cx="754074" cy="7540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F9474C8-A0C3-42B5-B9EE-8697DE5A8599}">
      <dsp:nvSpPr>
        <dsp:cNvPr id="0" name=""/>
        <dsp:cNvSpPr/>
      </dsp:nvSpPr>
      <dsp:spPr>
        <a:xfrm>
          <a:off x="454816" y="3919839"/>
          <a:ext cx="7452915" cy="603259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78838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ППЭ ВНЕ АУДИТОРИИ</a:t>
          </a:r>
        </a:p>
      </dsp:txBody>
      <dsp:txXfrm>
        <a:off x="454816" y="3919839"/>
        <a:ext cx="7452915" cy="603259"/>
      </dsp:txXfrm>
    </dsp:sp>
    <dsp:sp modelId="{4DB7DFEA-F4F9-4E02-8C2E-087EA2BD845F}">
      <dsp:nvSpPr>
        <dsp:cNvPr id="0" name=""/>
        <dsp:cNvSpPr/>
      </dsp:nvSpPr>
      <dsp:spPr>
        <a:xfrm>
          <a:off x="77778" y="3844431"/>
          <a:ext cx="754074" cy="7540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21859-61F3-4ADB-BE11-8358541F3E7C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04542-44DA-4678-99FE-CFAACD3CDC99}">
      <dsp:nvSpPr>
        <dsp:cNvPr id="0" name=""/>
        <dsp:cNvSpPr/>
      </dsp:nvSpPr>
      <dsp:spPr>
        <a:xfrm>
          <a:off x="387755" y="254060"/>
          <a:ext cx="7519976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ПОДГОТОВКА К ПРОВЕДЕНИЮ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sp:txBody>
      <dsp:txXfrm>
        <a:off x="387755" y="254060"/>
        <a:ext cx="7519976" cy="507927"/>
      </dsp:txXfrm>
    </dsp:sp>
    <dsp:sp modelId="{310A5319-B654-4390-B7A4-5AA1288BA988}">
      <dsp:nvSpPr>
        <dsp:cNvPr id="0" name=""/>
        <dsp:cNvSpPr/>
      </dsp:nvSpPr>
      <dsp:spPr>
        <a:xfrm>
          <a:off x="70300" y="190569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F1EA952-7672-4348-B59D-E28739816DF9}">
      <dsp:nvSpPr>
        <dsp:cNvPr id="0" name=""/>
        <dsp:cNvSpPr/>
      </dsp:nvSpPr>
      <dsp:spPr>
        <a:xfrm>
          <a:off x="805560" y="1015854"/>
          <a:ext cx="7102171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sp:txBody>
      <dsp:txXfrm>
        <a:off x="805560" y="1015854"/>
        <a:ext cx="7102171" cy="507927"/>
      </dsp:txXfrm>
    </dsp:sp>
    <dsp:sp modelId="{5C89DB57-B4BD-4D28-A241-E3F7E01C505F}">
      <dsp:nvSpPr>
        <dsp:cNvPr id="0" name=""/>
        <dsp:cNvSpPr/>
      </dsp:nvSpPr>
      <dsp:spPr>
        <a:xfrm>
          <a:off x="488105" y="952363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29D69AA-EC67-44DA-83AD-EDBCD1337002}">
      <dsp:nvSpPr>
        <dsp:cNvPr id="0" name=""/>
        <dsp:cNvSpPr/>
      </dsp:nvSpPr>
      <dsp:spPr>
        <a:xfrm>
          <a:off x="996611" y="1777648"/>
          <a:ext cx="6911119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sp:txBody>
      <dsp:txXfrm>
        <a:off x="996611" y="1777648"/>
        <a:ext cx="6911119" cy="507927"/>
      </dsp:txXfrm>
    </dsp:sp>
    <dsp:sp modelId="{063DA064-BD3C-4A70-87D9-C5776CBBF64C}">
      <dsp:nvSpPr>
        <dsp:cNvPr id="0" name=""/>
        <dsp:cNvSpPr/>
      </dsp:nvSpPr>
      <dsp:spPr>
        <a:xfrm>
          <a:off x="679157" y="1714157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EAF3845-6532-4194-9B5E-118538C16046}">
      <dsp:nvSpPr>
        <dsp:cNvPr id="0" name=""/>
        <dsp:cNvSpPr/>
      </dsp:nvSpPr>
      <dsp:spPr>
        <a:xfrm>
          <a:off x="996611" y="2538960"/>
          <a:ext cx="6911119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ПОДГОТОВКА К ПРОВЕДЕНИЮ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ВНЕ АУДИТОРИИ</a:t>
          </a:r>
        </a:p>
      </dsp:txBody>
      <dsp:txXfrm>
        <a:off x="996611" y="2538960"/>
        <a:ext cx="6911119" cy="507927"/>
      </dsp:txXfrm>
    </dsp:sp>
    <dsp:sp modelId="{D862F589-D845-45E5-861C-E157D1EF686B}">
      <dsp:nvSpPr>
        <dsp:cNvPr id="0" name=""/>
        <dsp:cNvSpPr/>
      </dsp:nvSpPr>
      <dsp:spPr>
        <a:xfrm>
          <a:off x="679157" y="2475469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FF42C36-BAB8-464F-A249-E04174936EA2}">
      <dsp:nvSpPr>
        <dsp:cNvPr id="0" name=""/>
        <dsp:cNvSpPr/>
      </dsp:nvSpPr>
      <dsp:spPr>
        <a:xfrm>
          <a:off x="805560" y="3300754"/>
          <a:ext cx="7102171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ВНЕ АУДИТОРИИ</a:t>
          </a:r>
        </a:p>
      </dsp:txBody>
      <dsp:txXfrm>
        <a:off x="805560" y="3300754"/>
        <a:ext cx="7102171" cy="507927"/>
      </dsp:txXfrm>
    </dsp:sp>
    <dsp:sp modelId="{5F4A9519-6C10-4094-B130-491137196993}">
      <dsp:nvSpPr>
        <dsp:cNvPr id="0" name=""/>
        <dsp:cNvSpPr/>
      </dsp:nvSpPr>
      <dsp:spPr>
        <a:xfrm>
          <a:off x="488105" y="3237263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A42842F-49B9-438B-A7D4-F2F4F30DA920}">
      <dsp:nvSpPr>
        <dsp:cNvPr id="0" name=""/>
        <dsp:cNvSpPr/>
      </dsp:nvSpPr>
      <dsp:spPr>
        <a:xfrm>
          <a:off x="387755" y="4062548"/>
          <a:ext cx="7519976" cy="507927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ППЭ ВНЕ АУДИТОРИИ</a:t>
          </a:r>
        </a:p>
      </dsp:txBody>
      <dsp:txXfrm>
        <a:off x="387755" y="4062548"/>
        <a:ext cx="7519976" cy="507927"/>
      </dsp:txXfrm>
    </dsp:sp>
    <dsp:sp modelId="{4DB7DFEA-F4F9-4E02-8C2E-087EA2BD845F}">
      <dsp:nvSpPr>
        <dsp:cNvPr id="0" name=""/>
        <dsp:cNvSpPr/>
      </dsp:nvSpPr>
      <dsp:spPr>
        <a:xfrm>
          <a:off x="70300" y="3999057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21859-61F3-4ADB-BE11-8358541F3E7C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04542-44DA-4678-99FE-CFAACD3CDC99}">
      <dsp:nvSpPr>
        <dsp:cNvPr id="0" name=""/>
        <dsp:cNvSpPr/>
      </dsp:nvSpPr>
      <dsp:spPr>
        <a:xfrm>
          <a:off x="454816" y="301437"/>
          <a:ext cx="7452915" cy="60325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788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ПОДГОТОВКА И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sp:txBody>
      <dsp:txXfrm>
        <a:off x="454816" y="301437"/>
        <a:ext cx="7452915" cy="603259"/>
      </dsp:txXfrm>
    </dsp:sp>
    <dsp:sp modelId="{310A5319-B654-4390-B7A4-5AA1288BA988}">
      <dsp:nvSpPr>
        <dsp:cNvPr id="0" name=""/>
        <dsp:cNvSpPr/>
      </dsp:nvSpPr>
      <dsp:spPr>
        <a:xfrm>
          <a:off x="77778" y="226029"/>
          <a:ext cx="754074" cy="7540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1B995A5-72B7-472D-86B0-7CCDFF3BCF9E}">
      <dsp:nvSpPr>
        <dsp:cNvPr id="0" name=""/>
        <dsp:cNvSpPr/>
      </dsp:nvSpPr>
      <dsp:spPr>
        <a:xfrm>
          <a:off x="887094" y="1206037"/>
          <a:ext cx="7020636" cy="60325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78838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АУДИТОРИИ</a:t>
          </a:r>
        </a:p>
      </dsp:txBody>
      <dsp:txXfrm>
        <a:off x="887094" y="1206037"/>
        <a:ext cx="7020636" cy="603259"/>
      </dsp:txXfrm>
    </dsp:sp>
    <dsp:sp modelId="{063DA064-BD3C-4A70-87D9-C5776CBBF64C}">
      <dsp:nvSpPr>
        <dsp:cNvPr id="0" name=""/>
        <dsp:cNvSpPr/>
      </dsp:nvSpPr>
      <dsp:spPr>
        <a:xfrm>
          <a:off x="510057" y="1130630"/>
          <a:ext cx="754074" cy="7540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3715437-77DB-4C9A-A130-352A76B91888}">
      <dsp:nvSpPr>
        <dsp:cNvPr id="0" name=""/>
        <dsp:cNvSpPr/>
      </dsp:nvSpPr>
      <dsp:spPr>
        <a:xfrm>
          <a:off x="1019769" y="2110638"/>
          <a:ext cx="6887962" cy="60325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78838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ПОДГОТОВКА К ПРОВЕДЕНИЮ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ВНЕ АУДИТОРИИ</a:t>
          </a:r>
        </a:p>
      </dsp:txBody>
      <dsp:txXfrm>
        <a:off x="1019769" y="2110638"/>
        <a:ext cx="6887962" cy="603259"/>
      </dsp:txXfrm>
    </dsp:sp>
    <dsp:sp modelId="{D862F589-D845-45E5-861C-E157D1EF686B}">
      <dsp:nvSpPr>
        <dsp:cNvPr id="0" name=""/>
        <dsp:cNvSpPr/>
      </dsp:nvSpPr>
      <dsp:spPr>
        <a:xfrm>
          <a:off x="642732" y="2035230"/>
          <a:ext cx="754074" cy="7540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9A91F1F-747B-481C-8FC5-9DA92D832C40}">
      <dsp:nvSpPr>
        <dsp:cNvPr id="0" name=""/>
        <dsp:cNvSpPr/>
      </dsp:nvSpPr>
      <dsp:spPr>
        <a:xfrm>
          <a:off x="887094" y="3015238"/>
          <a:ext cx="7020636" cy="60325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78838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ПРОВЕДЕНИЕ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ВНЕ АУДИТОРИИ</a:t>
          </a:r>
        </a:p>
      </dsp:txBody>
      <dsp:txXfrm>
        <a:off x="887094" y="3015238"/>
        <a:ext cx="7020636" cy="603259"/>
      </dsp:txXfrm>
    </dsp:sp>
    <dsp:sp modelId="{5F4A9519-6C10-4094-B130-491137196993}">
      <dsp:nvSpPr>
        <dsp:cNvPr id="0" name=""/>
        <dsp:cNvSpPr/>
      </dsp:nvSpPr>
      <dsp:spPr>
        <a:xfrm>
          <a:off x="510057" y="2939831"/>
          <a:ext cx="754074" cy="7540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30BB048-56C5-4EE0-A17A-F4D7CDEC6CE9}">
      <dsp:nvSpPr>
        <dsp:cNvPr id="0" name=""/>
        <dsp:cNvSpPr/>
      </dsp:nvSpPr>
      <dsp:spPr>
        <a:xfrm>
          <a:off x="454816" y="3919839"/>
          <a:ext cx="7452915" cy="60325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78838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ЗАВЕРШЕНИЕ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ГИА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В ППЭ ВНЕ АУДИТОРИИ</a:t>
          </a:r>
        </a:p>
      </dsp:txBody>
      <dsp:txXfrm>
        <a:off x="454816" y="3919839"/>
        <a:ext cx="7452915" cy="603259"/>
      </dsp:txXfrm>
    </dsp:sp>
    <dsp:sp modelId="{4DB7DFEA-F4F9-4E02-8C2E-087EA2BD845F}">
      <dsp:nvSpPr>
        <dsp:cNvPr id="0" name=""/>
        <dsp:cNvSpPr/>
      </dsp:nvSpPr>
      <dsp:spPr>
        <a:xfrm>
          <a:off x="77778" y="3844431"/>
          <a:ext cx="754074" cy="7540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B8676-BE9E-4116-83DB-1103E1A30CC0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FB874-32B0-4E9C-B5C3-3A2374342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4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A52E-0D56-4915-9AEC-2ABA4A7A353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35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67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57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52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52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52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20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16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205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A52E-0D56-4915-9AEC-2ABA4A7A353A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5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31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19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21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9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5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9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6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8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9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4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2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85500" sy="9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6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6.wdp"/><Relationship Id="rId5" Type="http://schemas.openxmlformats.org/officeDocument/2006/relationships/image" Target="../media/image37.jpeg"/><Relationship Id="rId4" Type="http://schemas.microsoft.com/office/2007/relationships/hdphoto" Target="../media/hdphoto2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9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3.wdp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3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0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2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3.wdp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4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5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3.wdp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4.xml"/><Relationship Id="rId9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1.wdp"/><Relationship Id="rId5" Type="http://schemas.openxmlformats.org/officeDocument/2006/relationships/image" Target="../media/image24.png"/><Relationship Id="rId4" Type="http://schemas.microsoft.com/office/2007/relationships/hdphoto" Target="../media/hdphoto20.wdp"/><Relationship Id="rId9" Type="http://schemas.microsoft.com/office/2007/relationships/hdphoto" Target="../media/hdphoto22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15.jpe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microsoft.com/office/2007/relationships/hdphoto" Target="../media/hdphoto39.wd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7.wdp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0" Type="http://schemas.openxmlformats.org/officeDocument/2006/relationships/image" Target="../media/image54.jpeg"/><Relationship Id="rId4" Type="http://schemas.microsoft.com/office/2007/relationships/hdphoto" Target="../media/hdphoto36.wdp"/><Relationship Id="rId9" Type="http://schemas.microsoft.com/office/2007/relationships/hdphoto" Target="../media/hdphoto38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1.wdp"/><Relationship Id="rId5" Type="http://schemas.openxmlformats.org/officeDocument/2006/relationships/image" Target="../media/image58.png"/><Relationship Id="rId4" Type="http://schemas.microsoft.com/office/2007/relationships/hdphoto" Target="../media/hdphoto40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3.wdp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5.xml"/><Relationship Id="rId9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2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2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microsoft.com/office/2007/relationships/hdphoto" Target="../media/hdphoto1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16.wdp"/><Relationship Id="rId4" Type="http://schemas.microsoft.com/office/2007/relationships/hdphoto" Target="../media/hdphoto13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13" Type="http://schemas.microsoft.com/office/2007/relationships/hdphoto" Target="../media/hdphoto22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21.wdp"/><Relationship Id="rId4" Type="http://schemas.microsoft.com/office/2007/relationships/hdphoto" Target="../media/hdphoto18.wdp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3.wdp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microsoft.com/office/2007/relationships/hdphoto" Target="../media/hdphoto24.wdp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85500" sy="9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471143"/>
            <a:ext cx="7772400" cy="147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algn="ctr"/>
            <a:r>
              <a:rPr lang="ru-RU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Инструкция для организаторов </a:t>
            </a:r>
            <a:br>
              <a:rPr lang="ru-RU" sz="36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в аудитории и вне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403245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257274" y="5365047"/>
            <a:ext cx="8640960" cy="1095877"/>
          </a:xfrm>
          <a:prstGeom prst="roundRect">
            <a:avLst/>
          </a:prstGeom>
          <a:solidFill>
            <a:srgbClr val="8EB4E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  <a:ea typeface="Times New Roman"/>
              </a:rPr>
              <a:t>Замена может производиться из неиспользованных ИК участников </a:t>
            </a:r>
            <a:r>
              <a:rPr lang="ru-RU" dirty="0" smtClean="0">
                <a:latin typeface="Cambria" panose="02040503050406030204" pitchFamily="18" charset="0"/>
                <a:ea typeface="Times New Roman"/>
              </a:rPr>
              <a:t>ГИА </a:t>
            </a:r>
            <a:r>
              <a:rPr lang="ru-RU" dirty="0">
                <a:latin typeface="Cambria" panose="02040503050406030204" pitchFamily="18" charset="0"/>
                <a:ea typeface="Times New Roman"/>
              </a:rPr>
              <a:t>в аудиториях или из резервного доставочного пакета в присутствии </a:t>
            </a:r>
            <a:r>
              <a:rPr lang="ru-RU" dirty="0" smtClean="0">
                <a:latin typeface="Cambria" panose="02040503050406030204" pitchFamily="18" charset="0"/>
                <a:ea typeface="Times New Roman"/>
              </a:rPr>
              <a:t>уполномоченного представителя </a:t>
            </a:r>
            <a:r>
              <a:rPr lang="ru-RU" dirty="0">
                <a:latin typeface="Cambria" panose="02040503050406030204" pitchFamily="18" charset="0"/>
                <a:ea typeface="Times New Roman"/>
              </a:rPr>
              <a:t>ГЭК.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8529" y="5365046"/>
            <a:ext cx="8640959" cy="1095877"/>
          </a:xfrm>
          <a:prstGeom prst="roundRect">
            <a:avLst/>
          </a:prstGeom>
          <a:solidFill>
            <a:srgbClr val="B9D1E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Cambria" panose="02040503050406030204" pitchFamily="18" charset="0"/>
                <a:ea typeface="Times New Roman"/>
              </a:rPr>
              <a:t>	В случае </a:t>
            </a:r>
            <a:r>
              <a:rPr lang="ru-RU" dirty="0">
                <a:latin typeface="Cambria" panose="02040503050406030204" pitchFamily="18" charset="0"/>
                <a:ea typeface="Times New Roman"/>
              </a:rPr>
              <a:t>если участник </a:t>
            </a:r>
            <a:r>
              <a:rPr lang="ru-RU" dirty="0" smtClean="0">
                <a:latin typeface="Cambria" panose="02040503050406030204" pitchFamily="18" charset="0"/>
                <a:ea typeface="Times New Roman"/>
              </a:rPr>
              <a:t>ГИА отказывается </a:t>
            </a:r>
            <a:r>
              <a:rPr lang="ru-RU" dirty="0">
                <a:latin typeface="Cambria" panose="02040503050406030204" pitchFamily="18" charset="0"/>
                <a:ea typeface="Times New Roman"/>
              </a:rPr>
              <a:t>ставить личную подпись в бланке ответов на задания с кратким ответом, организатор в аудитории ставит в указанном бланке свою подпись;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558196"/>
            <a:ext cx="8640960" cy="50265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Выдача ЭМ начинается не ранее 10:00 по местному времени, при этом организатор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в аудитории должен: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8482" y="2161828"/>
            <a:ext cx="864096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родемонстрировать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участникам ГИА целостность комплектов ЭМ;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48479" y="2864167"/>
            <a:ext cx="8640963" cy="2365033"/>
            <a:chOff x="6084167" y="2924945"/>
            <a:chExt cx="2808314" cy="910959"/>
          </a:xfrm>
        </p:grpSpPr>
        <p:sp>
          <p:nvSpPr>
            <p:cNvPr id="13" name="Прямоугольник с двумя скругленными соседними углами 12"/>
            <p:cNvSpPr/>
            <p:nvPr/>
          </p:nvSpPr>
          <p:spPr>
            <a:xfrm>
              <a:off x="6084170" y="2924945"/>
              <a:ext cx="2808311" cy="290738"/>
            </a:xfrm>
            <a:prstGeom prst="round2SameRect">
              <a:avLst>
                <a:gd name="adj1" fmla="val 27558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Cambria" panose="02040503050406030204" pitchFamily="18" charset="0"/>
                </a:rPr>
                <a:t>В</a:t>
              </a:r>
              <a:r>
                <a:rPr lang="ru-RU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ыдать </a:t>
              </a:r>
              <a:r>
                <a:rPr lang="ru-RU" dirty="0">
                  <a:solidFill>
                    <a:schemeClr val="tx1"/>
                  </a:solidFill>
                  <a:latin typeface="Cambria" panose="02040503050406030204" pitchFamily="18" charset="0"/>
                </a:rPr>
                <a:t>участникам ГИА ЭМ, которые включают в себя листы (бланки) для записи ответов и КИМ, в произвольном порядке;</a:t>
              </a:r>
            </a:p>
          </p:txBody>
        </p:sp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>
              <a:off x="6084169" y="3215684"/>
              <a:ext cx="2808311" cy="26580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E0EA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Cambria" panose="02040503050406030204" pitchFamily="18" charset="0"/>
                </a:rPr>
                <a:t>В случае </a:t>
              </a:r>
              <a:r>
                <a:rPr lang="ru-RU" dirty="0">
                  <a:latin typeface="Cambria" panose="02040503050406030204" pitchFamily="18" charset="0"/>
                </a:rPr>
                <a:t>обнаружения брака или некомплектности ЭМ организаторы выдают участнику ГИА новый комплект ЭМ;</a:t>
              </a:r>
            </a:p>
          </p:txBody>
        </p:sp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>
              <a:off x="6084167" y="3481492"/>
              <a:ext cx="2808310" cy="354412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E0EAFF"/>
            </a:soli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Cambria" panose="02040503050406030204" pitchFamily="18" charset="0"/>
                </a:rPr>
                <a:t>П</a:t>
              </a:r>
              <a:r>
                <a:rPr lang="ru-RU" dirty="0" smtClean="0">
                  <a:latin typeface="Cambria" panose="02040503050406030204" pitchFamily="18" charset="0"/>
                </a:rPr>
                <a:t>о </a:t>
              </a:r>
              <a:r>
                <a:rPr lang="ru-RU" dirty="0">
                  <a:latin typeface="Cambria" panose="02040503050406030204" pitchFamily="18" charset="0"/>
                </a:rPr>
                <a:t>указанию организаторов обучающиеся заполняют регистрационные поля экзаменационной работы (регистрационные поля бланков ответов на задания с кратким ответом и на задания с развернутым ответом);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15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</a:p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71800" y="3861048"/>
            <a:ext cx="6048672" cy="26521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После </a:t>
            </a:r>
            <a:r>
              <a:rPr lang="ru-RU" dirty="0">
                <a:latin typeface="Cambria" panose="02040503050406030204" pitchFamily="18" charset="0"/>
              </a:rPr>
              <a:t>проверки правильности заполнения всеми участниками регистрационных полей бланков ответов на задания </a:t>
            </a:r>
            <a:r>
              <a:rPr lang="ru-RU" dirty="0" smtClean="0">
                <a:latin typeface="Cambria" panose="02040503050406030204" pitchFamily="18" charset="0"/>
              </a:rPr>
              <a:t>№ 1 с </a:t>
            </a:r>
            <a:r>
              <a:rPr lang="ru-RU" dirty="0">
                <a:latin typeface="Cambria" panose="02040503050406030204" pitchFamily="18" charset="0"/>
              </a:rPr>
              <a:t>кратким ответом и на задания </a:t>
            </a:r>
            <a:r>
              <a:rPr lang="ru-RU" dirty="0" smtClean="0">
                <a:latin typeface="Cambria" panose="02040503050406030204" pitchFamily="18" charset="0"/>
              </a:rPr>
              <a:t>№ 2 с </a:t>
            </a:r>
            <a:r>
              <a:rPr lang="ru-RU" dirty="0">
                <a:latin typeface="Cambria" panose="02040503050406030204" pitchFamily="18" charset="0"/>
              </a:rPr>
              <a:t>развернутым ответом объявить начало выполнения экзаменационной работы и время ее окончания и зафиксировать на доске (информационном стенде), после чего участники </a:t>
            </a:r>
            <a:r>
              <a:rPr lang="ru-RU" dirty="0" smtClean="0">
                <a:latin typeface="Cambria" panose="02040503050406030204" pitchFamily="18" charset="0"/>
              </a:rPr>
              <a:t>ГИА </a:t>
            </a:r>
            <a:r>
              <a:rPr lang="ru-RU" dirty="0">
                <a:latin typeface="Cambria" panose="02040503050406030204" pitchFamily="18" charset="0"/>
              </a:rPr>
              <a:t>приступают к выполнению экзаменационной работы. </a:t>
            </a:r>
          </a:p>
        </p:txBody>
      </p:sp>
      <p:pic>
        <p:nvPicPr>
          <p:cNvPr id="2" name="Picture 2" descr="C:\Users\косатюк_п\Documents\ГИА-11\Обучение специалистов ППЭ\moodle\для moodle\картинки\Fotolia_34971645_Subscription_XX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663" l="0" r="97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30" y="1641012"/>
            <a:ext cx="3082870" cy="252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8224" y="2132856"/>
            <a:ext cx="12083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Время начала:</a:t>
            </a:r>
          </a:p>
          <a:p>
            <a:pPr algn="ctr"/>
            <a:endParaRPr lang="ru-RU" sz="900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Время окончания: </a:t>
            </a:r>
            <a:endParaRPr lang="ru-RU" sz="900" b="1" dirty="0" smtClean="0"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3079" y="1641012"/>
            <a:ext cx="6048672" cy="20078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П</a:t>
            </a:r>
            <a:r>
              <a:rPr lang="ru-RU" dirty="0" smtClean="0">
                <a:latin typeface="Cambria" panose="02040503050406030204" pitchFamily="18" charset="0"/>
              </a:rPr>
              <a:t>роверить </a:t>
            </a:r>
            <a:r>
              <a:rPr lang="ru-RU" dirty="0">
                <a:latin typeface="Cambria" panose="02040503050406030204" pitchFamily="18" charset="0"/>
              </a:rPr>
              <a:t>правильность заполнения регистрационных полей на всех бланках у каждого участника </a:t>
            </a:r>
            <a:r>
              <a:rPr lang="ru-RU" dirty="0" smtClean="0">
                <a:latin typeface="Cambria" panose="02040503050406030204" pitchFamily="18" charset="0"/>
              </a:rPr>
              <a:t>ГИА </a:t>
            </a:r>
            <a:r>
              <a:rPr lang="ru-RU" dirty="0">
                <a:latin typeface="Cambria" panose="02040503050406030204" pitchFamily="18" charset="0"/>
              </a:rPr>
              <a:t>и соответствие данных участника экзамена (ФИО, серии и номера документа, удостоверяющего личность) в бланке ответов на задания с кратким ответом и документе, удостоверяющем личность</a:t>
            </a:r>
          </a:p>
        </p:txBody>
      </p:sp>
      <p:pic>
        <p:nvPicPr>
          <p:cNvPr id="4" name="Picture 2" descr="http://novobr.ru/images/docs/12.12.2018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349783" y="4231537"/>
            <a:ext cx="2252409" cy="1911157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24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29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 в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аудитории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4282" y="2132856"/>
            <a:ext cx="828092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Участники ГИА начинают выполнение экзаменационных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заданий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27784" y="3068960"/>
            <a:ext cx="6140118" cy="32403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Cambria" panose="02040503050406030204" pitchFamily="18" charset="0"/>
              </a:rPr>
              <a:t>В продолжительность выполнения экзаменационной работы </a:t>
            </a:r>
            <a:r>
              <a:rPr lang="ru-RU" sz="2000" dirty="0" smtClean="0">
                <a:latin typeface="Cambria" panose="02040503050406030204" pitchFamily="18" charset="0"/>
              </a:rPr>
              <a:t>НЕ </a:t>
            </a:r>
            <a:r>
              <a:rPr lang="ru-RU" sz="2000" dirty="0">
                <a:latin typeface="Cambria" panose="02040503050406030204" pitchFamily="18" charset="0"/>
              </a:rPr>
              <a:t>включается время, выделенное на подготовительные мероприятия (инструктаж участников ГИА, выдачу им ЭМ, заполнение ими регистрационных полей экзаменационных работ, настройку необходимых технических средств, используемых при проведении экзаменов</a:t>
            </a:r>
            <a:r>
              <a:rPr lang="ru-RU" sz="2000" dirty="0" smtClean="0">
                <a:latin typeface="Cambria" panose="02040503050406030204" pitchFamily="18" charset="0"/>
              </a:rPr>
              <a:t>)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3886" y="1556792"/>
            <a:ext cx="8280920" cy="4535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Начало </a:t>
            </a:r>
            <a:r>
              <a:rPr lang="ru-RU" b="1" dirty="0" smtClean="0">
                <a:latin typeface="Cambria" panose="02040503050406030204" pitchFamily="18" charset="0"/>
              </a:rPr>
              <a:t>экзамена:</a:t>
            </a:r>
            <a:endParaRPr lang="ru-RU" b="1" dirty="0">
              <a:latin typeface="Cambria" panose="02040503050406030204" pitchFamily="18" charset="0"/>
            </a:endParaRPr>
          </a:p>
        </p:txBody>
      </p:sp>
      <p:pic>
        <p:nvPicPr>
          <p:cNvPr id="3" name="Picture 2" descr="http://wsco-sa.com/int/imgs/60f00abaf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0" b="90000" l="10000" r="90000">
                        <a14:foregroundMark x1="45000" y1="4125" x2="46750" y2="4125"/>
                        <a14:foregroundMark x1="55875" y1="38125" x2="72000" y2="36625"/>
                        <a14:foregroundMark x1="44250" y1="6625" x2="44250" y2="6625"/>
                        <a14:foregroundMark x1="37125" y1="10375" x2="49750" y2="8875"/>
                        <a14:foregroundMark x1="41500" y1="65000" x2="43000" y2="69375"/>
                        <a14:foregroundMark x1="39375" y1="64250" x2="42000" y2="68250"/>
                        <a14:foregroundMark x1="42125" y1="65000" x2="45250" y2="68625"/>
                        <a14:foregroundMark x1="51750" y1="59250" x2="57500" y2="64125"/>
                        <a14:foregroundMark x1="54000" y1="59750" x2="58625" y2="63625"/>
                        <a14:foregroundMark x1="35000" y1="14250" x2="36250" y2="11000"/>
                        <a14:backgroundMark x1="49500" y1="74875" x2="56625" y2="69000"/>
                        <a14:backgroundMark x1="38500" y1="68875" x2="40250" y2="73875"/>
                        <a14:backgroundMark x1="60500" y1="63375" x2="59000" y2="58125"/>
                        <a14:backgroundMark x1="51375" y1="68250" x2="47000" y2="62125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5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0"/>
          <p:cNvSpPr/>
          <p:nvPr/>
        </p:nvSpPr>
        <p:spPr>
          <a:xfrm>
            <a:off x="1223424" y="2099943"/>
            <a:ext cx="7005872" cy="5580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FF0000"/>
              </a:buClr>
              <a:buSzPct val="150000"/>
              <a:buFont typeface="Cambria" panose="02040503050406030204" pitchFamily="18" charset="0"/>
              <a:buChar char="!"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Следить за порядком в аудитории и не допускать: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Подготовка и проведение</a:t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8060" y="2747549"/>
            <a:ext cx="8148261" cy="3489763"/>
          </a:xfrm>
          <a:prstGeom prst="roundRect">
            <a:avLst>
              <a:gd name="adj" fmla="val 86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3750" lvl="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разговоров </a:t>
            </a:r>
            <a:r>
              <a:rPr lang="ru-RU" dirty="0">
                <a:latin typeface="Cambria" panose="02040503050406030204" pitchFamily="18" charset="0"/>
              </a:rPr>
              <a:t>участников ГИА между собой;</a:t>
            </a:r>
          </a:p>
          <a:p>
            <a:pPr marL="573750" lvl="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обмена </a:t>
            </a:r>
            <a:r>
              <a:rPr lang="ru-RU" dirty="0">
                <a:latin typeface="Cambria" panose="02040503050406030204" pitchFamily="18" charset="0"/>
              </a:rPr>
              <a:t>любыми материалами и предметами между участниками ГИА;</a:t>
            </a:r>
          </a:p>
          <a:p>
            <a:pPr marL="573750" lvl="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наличия </a:t>
            </a:r>
            <a:r>
              <a:rPr lang="ru-RU" dirty="0">
                <a:latin typeface="Cambria" panose="02040503050406030204" pitchFamily="18" charset="0"/>
              </a:rPr>
              <a:t>средств связи, электронно-вычислительной техники, фото-, аудио- и видеоаппаратуры, справочных материалов, кроме разрешенных, которые содержатся в КИМ, письменных заметок и иных средств хранения и передачи информации;</a:t>
            </a:r>
          </a:p>
          <a:p>
            <a:pPr marL="573750" lvl="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произвольного </a:t>
            </a:r>
            <a:r>
              <a:rPr lang="ru-RU" dirty="0">
                <a:latin typeface="Cambria" panose="02040503050406030204" pitchFamily="18" charset="0"/>
              </a:rPr>
              <a:t>выхода участника ГИА из аудитории и перемещения по ППЭ без сопровождения организатора вне аудитории;</a:t>
            </a:r>
          </a:p>
          <a:p>
            <a:pPr marL="573750" lvl="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выноса </a:t>
            </a:r>
            <a:r>
              <a:rPr lang="ru-RU" dirty="0">
                <a:latin typeface="Cambria" panose="02040503050406030204" pitchFamily="18" charset="0"/>
              </a:rPr>
              <a:t>из аудиторий и ППЭ ЭМ на бумажном или электронном носителях, фотографирования ЭМ участниками ГИА, а также ассистентами или техническими специалистами.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0403" y="1563218"/>
            <a:ext cx="8763577" cy="4535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Во время экзамена организатор в аудитории должен:</a:t>
            </a:r>
          </a:p>
        </p:txBody>
      </p:sp>
    </p:spTree>
    <p:extLst>
      <p:ext uri="{BB962C8B-B14F-4D97-AF65-F5344CB8AC3E}">
        <p14:creationId xmlns:p14="http://schemas.microsoft.com/office/powerpoint/2010/main" val="28037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Подготовка и проведение</a:t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1168" y="1556793"/>
            <a:ext cx="8763577" cy="4524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Во время экзамена организатор в аудитории должен:</a:t>
            </a:r>
          </a:p>
        </p:txBody>
      </p:sp>
      <p:sp>
        <p:nvSpPr>
          <p:cNvPr id="18" name="Скругленный прямоугольник 10"/>
          <p:cNvSpPr/>
          <p:nvPr/>
        </p:nvSpPr>
        <p:spPr>
          <a:xfrm>
            <a:off x="323528" y="2096669"/>
            <a:ext cx="8517632" cy="16799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FF0000"/>
              </a:buClr>
              <a:buSzPct val="150000"/>
              <a:buFont typeface="Cambria" panose="02040503050406030204" pitchFamily="18" charset="0"/>
              <a:buChar char="!"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Следить за состоянием участников ГИА и при ухудшении самочувствия участника ГИА направить в сопровождении организатора вне аудитории в медицинский пункт. При согласии участника ГИА досрочно завершить экзамен, организатор ставит в бланке регистрации участника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ГИА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соответствующую отметку;</a:t>
            </a:r>
          </a:p>
        </p:txBody>
      </p:sp>
      <p:sp>
        <p:nvSpPr>
          <p:cNvPr id="19" name="Скругленный прямоугольник 10"/>
          <p:cNvSpPr/>
          <p:nvPr/>
        </p:nvSpPr>
        <p:spPr>
          <a:xfrm>
            <a:off x="323528" y="5157192"/>
            <a:ext cx="8517632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FF0000"/>
              </a:buClr>
              <a:buSzPct val="150000"/>
              <a:buFont typeface="Cambria" panose="02040503050406030204" pitchFamily="18" charset="0"/>
              <a:buChar char="!"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Если участник ГИА предъявил претензию по содержанию задания своего КИМ, нужно зафиксировать суть претензии в служебной записке и передать ее руководителю ППЭ;</a:t>
            </a:r>
          </a:p>
        </p:txBody>
      </p:sp>
      <p:sp>
        <p:nvSpPr>
          <p:cNvPr id="20" name="Скругленный прямоугольник 10"/>
          <p:cNvSpPr/>
          <p:nvPr/>
        </p:nvSpPr>
        <p:spPr>
          <a:xfrm>
            <a:off x="323528" y="3933056"/>
            <a:ext cx="8517632" cy="10925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FF0000"/>
              </a:buClr>
              <a:buSzPct val="150000"/>
              <a:buFont typeface="Cambria" panose="02040503050406030204" pitchFamily="18" charset="0"/>
              <a:buChar char="!"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Следить за работой системы видеонаблюдения (при наличии) и сообщать обо всех случаях неполадок руководителю ППЭ и уполномоченному представителю ГЭК;</a:t>
            </a:r>
          </a:p>
        </p:txBody>
      </p:sp>
    </p:spTree>
    <p:extLst>
      <p:ext uri="{BB962C8B-B14F-4D97-AF65-F5344CB8AC3E}">
        <p14:creationId xmlns:p14="http://schemas.microsoft.com/office/powerpoint/2010/main" val="283117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3204" y="1558196"/>
            <a:ext cx="8640960" cy="6466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При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удалении с экзамена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 во время экзамена организатор в аудитории должен: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3204" y="2328289"/>
            <a:ext cx="8640960" cy="12020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Пригласить </a:t>
            </a:r>
            <a:r>
              <a:rPr lang="ru-RU" dirty="0">
                <a:latin typeface="Cambria" panose="02040503050406030204" pitchFamily="18" charset="0"/>
              </a:rPr>
              <a:t>уполномоченных представителей ГЭК, которые составляют акт об удалении с экзамена и удаляют лиц, нарушивших установленный порядок проведения ГИА, из ППЭ.</a:t>
            </a:r>
          </a:p>
        </p:txBody>
      </p:sp>
      <p:pic>
        <p:nvPicPr>
          <p:cNvPr id="2050" name="Picture 2" descr="http://rutope.ru/_bl/1/s5033785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8" b="89426" l="7500" r="90000">
                        <a14:foregroundMark x1="32000" y1="17221" x2="32500" y2="17221"/>
                        <a14:foregroundMark x1="28750" y1="18127" x2="30500" y2="17825"/>
                        <a14:foregroundMark x1="34250" y1="18429" x2="35750" y2="19335"/>
                        <a14:foregroundMark x1="51250" y1="17221" x2="66500" y2="51360"/>
                        <a14:foregroundMark x1="66500" y1="51360" x2="88000" y2="79456"/>
                        <a14:foregroundMark x1="88000" y1="79456" x2="88000" y2="79456"/>
                        <a14:foregroundMark x1="89250" y1="16314" x2="72000" y2="35347"/>
                        <a14:foregroundMark x1="72000" y1="35347" x2="65000" y2="48640"/>
                        <a14:foregroundMark x1="67250" y1="10574" x2="70500" y2="10574"/>
                        <a14:foregroundMark x1="62000" y1="15408" x2="72750" y2="14199"/>
                        <a14:foregroundMark x1="72750" y1="14199" x2="77500" y2="15408"/>
                        <a14:foregroundMark x1="70500" y1="10574" x2="72750" y2="13897"/>
                        <a14:foregroundMark x1="73750" y1="12387" x2="71250" y2="10272"/>
                        <a14:foregroundMark x1="58000" y1="27190" x2="65250" y2="41088"/>
                        <a14:foregroundMark x1="51250" y1="20242" x2="50750" y2="77946"/>
                        <a14:foregroundMark x1="68000" y1="9970" x2="70750" y2="9668"/>
                        <a14:foregroundMark x1="89250" y1="19637" x2="87250" y2="68580"/>
                        <a14:foregroundMark x1="7500" y1="12387" x2="10500" y2="30514"/>
                        <a14:foregroundMark x1="36750" y1="19335" x2="38000" y2="21752"/>
                        <a14:foregroundMark x1="25500" y1="21450" x2="27750" y2="19335"/>
                        <a14:backgroundMark x1="31250" y1="16918" x2="32250" y2="16616"/>
                        <a14:backgroundMark x1="32585" y1="17058" x2="35000" y2="17221"/>
                        <a14:backgroundMark x1="30924" y1="16947" x2="32102" y2="17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50116"/>
            <a:ext cx="2904193" cy="24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0"/>
          <p:cNvSpPr/>
          <p:nvPr/>
        </p:nvSpPr>
        <p:spPr>
          <a:xfrm>
            <a:off x="387220" y="3737992"/>
            <a:ext cx="5552932" cy="27123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Cambria" panose="02040503050406030204" pitchFamily="18" charset="0"/>
              </a:rPr>
              <a:t>Участник ГИА удаляется с экзамена при установлении факта наличия у него средств связи и электронно-вычислительной техники, фото, аудио и видеоаппаратуры, справочных материалов, письменных заметок и иных средств хранения и передачи информации во время проведения ГИА или иного нарушения ими установленного порядка проведения ГИА.</a:t>
            </a:r>
          </a:p>
        </p:txBody>
      </p:sp>
    </p:spTree>
    <p:extLst>
      <p:ext uri="{BB962C8B-B14F-4D97-AF65-F5344CB8AC3E}">
        <p14:creationId xmlns:p14="http://schemas.microsoft.com/office/powerpoint/2010/main" val="167527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8520" y="4221088"/>
            <a:ext cx="2845578" cy="2523376"/>
            <a:chOff x="1474571" y="4177853"/>
            <a:chExt cx="2577798" cy="2577798"/>
          </a:xfrm>
        </p:grpSpPr>
        <p:pic>
          <p:nvPicPr>
            <p:cNvPr id="4098" name="Picture 2" descr="http://sh4.obr46.ru/wp-content/uploads/sites/4/2016/11/%D0%94%D0%BE%D0%BF%D0%BE%D0%BB%D0%BD%D0%B8%D1%82%D0%B5%D0%BB%D1%8C%D0%BD%D1%8B%D0%B9-%D0%B1%D0%BB%D0%B0%D0%BD%D0%BA-%D0%BE%D1%82%D0%B2%D0%B5%D1%82%D0%BE%D0%B2-%E2%84%962_1v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4797152"/>
              <a:ext cx="648072" cy="915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kolosok28.ru/media/k2/items/cache/c889234799e865bbe90cee71f6cd2e53_X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25" b="93250" l="10000" r="90000">
                          <a14:foregroundMark x1="46250" y1="7000" x2="48125" y2="6750"/>
                          <a14:foregroundMark x1="45875" y1="6625" x2="46625" y2="6625"/>
                          <a14:foregroundMark x1="71250" y1="21500" x2="72375" y2="22750"/>
                          <a14:foregroundMark x1="34750" y1="92375" x2="42250" y2="87375"/>
                          <a14:foregroundMark x1="54000" y1="86750" x2="56250" y2="89625"/>
                          <a14:foregroundMark x1="57125" y1="93250" x2="58750" y2="93250"/>
                          <a14:foregroundMark x1="34250" y1="93000" x2="34250" y2="93000"/>
                          <a14:foregroundMark x1="50875" y1="7625" x2="51375" y2="7625"/>
                          <a14:foregroundMark x1="65517" y1="25487" x2="65517" y2="23688"/>
                          <a14:backgroundMark x1="60870" y1="22189" x2="74963" y2="56972"/>
                          <a14:backgroundMark x1="69865" y1="34483" x2="86207" y2="24138"/>
                          <a14:backgroundMark x1="86207" y1="24138" x2="86207" y2="23988"/>
                          <a14:backgroundMark x1="78111" y1="26537" x2="82909" y2="23238"/>
                          <a14:backgroundMark x1="79310" y1="27286" x2="75262" y2="21739"/>
                          <a14:backgroundMark x1="77811" y1="26537" x2="81109" y2="19640"/>
                        </a14:backgroundRemoval>
                      </a14:imgEffect>
                      <a14:imgEffect>
                        <a14:saturation sat="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571" y="4177853"/>
              <a:ext cx="2577798" cy="2577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1" y="1578475"/>
            <a:ext cx="8615818" cy="6466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При выдачи дополнительных бланков во время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экзамена организатор в аудитории должен: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942" y="2394161"/>
            <a:ext cx="8451833" cy="1178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У</a:t>
            </a:r>
            <a:r>
              <a:rPr lang="ru-RU" dirty="0" smtClean="0">
                <a:latin typeface="Cambria" panose="02040503050406030204" pitchFamily="18" charset="0"/>
              </a:rPr>
              <a:t>бедиться</a:t>
            </a:r>
            <a:r>
              <a:rPr lang="ru-RU" dirty="0">
                <a:latin typeface="Cambria" panose="02040503050406030204" pitchFamily="18" charset="0"/>
              </a:rPr>
              <a:t>, чтобы обе стороны основного бланка для ответов на </a:t>
            </a:r>
            <a:r>
              <a:rPr lang="ru-RU" dirty="0" smtClean="0">
                <a:latin typeface="Cambria" panose="02040503050406030204" pitchFamily="18" charset="0"/>
              </a:rPr>
              <a:t>задания № 2 </a:t>
            </a:r>
            <a:r>
              <a:rPr lang="ru-RU" dirty="0">
                <a:latin typeface="Cambria" panose="02040503050406030204" pitchFamily="18" charset="0"/>
              </a:rPr>
              <a:t>с развернутым ответом были полностью заполнены, в противном случае ответы, внесенные на дополнительный бланк ответов на задания </a:t>
            </a:r>
            <a:r>
              <a:rPr lang="ru-RU" dirty="0" smtClean="0">
                <a:latin typeface="Cambria" panose="02040503050406030204" pitchFamily="18" charset="0"/>
              </a:rPr>
              <a:t>№ 2 с </a:t>
            </a:r>
            <a:r>
              <a:rPr lang="ru-RU" dirty="0">
                <a:latin typeface="Cambria" panose="02040503050406030204" pitchFamily="18" charset="0"/>
              </a:rPr>
              <a:t>развернутым ответом, оцениваться не будут;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0942" y="3717032"/>
            <a:ext cx="8451834" cy="6073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В</a:t>
            </a:r>
            <a:r>
              <a:rPr lang="ru-RU" dirty="0" smtClean="0">
                <a:latin typeface="Cambria" panose="02040503050406030204" pitchFamily="18" charset="0"/>
              </a:rPr>
              <a:t>ыдать </a:t>
            </a:r>
            <a:r>
              <a:rPr lang="ru-RU" dirty="0">
                <a:latin typeface="Cambria" panose="02040503050406030204" pitchFamily="18" charset="0"/>
              </a:rPr>
              <a:t>по просьбе участника </a:t>
            </a:r>
            <a:r>
              <a:rPr lang="ru-RU" dirty="0" smtClean="0">
                <a:latin typeface="Cambria" panose="02040503050406030204" pitchFamily="18" charset="0"/>
              </a:rPr>
              <a:t>ГИА </a:t>
            </a:r>
            <a:r>
              <a:rPr lang="ru-RU" dirty="0">
                <a:latin typeface="Cambria" panose="02040503050406030204" pitchFamily="18" charset="0"/>
              </a:rPr>
              <a:t>дополнительный бланк ответов на задания </a:t>
            </a:r>
            <a:r>
              <a:rPr lang="ru-RU" dirty="0" smtClean="0">
                <a:latin typeface="Cambria" panose="02040503050406030204" pitchFamily="18" charset="0"/>
              </a:rPr>
              <a:t>№ 2 с </a:t>
            </a:r>
            <a:r>
              <a:rPr lang="ru-RU" dirty="0">
                <a:latin typeface="Cambria" panose="02040503050406030204" pitchFamily="18" charset="0"/>
              </a:rPr>
              <a:t>развернутым ответом;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77018" y="4581128"/>
            <a:ext cx="6395757" cy="18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З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аполнить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поля в дополнительном бланке ответов на задания с развернутым ответом, обеспечивая связь дополнительного и основного бланков в соответствии с технологией проведения ГИА, принятой в субъекте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14191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5027" y="1556792"/>
            <a:ext cx="8640959" cy="6466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Во время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досрочного завершения экзамена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организатор в аудитории должен: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1050" y="3257851"/>
            <a:ext cx="8424936" cy="6490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Пригласить </a:t>
            </a:r>
            <a:r>
              <a:rPr lang="ru-RU" dirty="0">
                <a:latin typeface="Cambria" panose="02040503050406030204" pitchFamily="18" charset="0"/>
              </a:rPr>
              <a:t>медицинского </a:t>
            </a:r>
            <a:r>
              <a:rPr lang="ru-RU" dirty="0" smtClean="0">
                <a:latin typeface="Cambria" panose="02040503050406030204" pitchFamily="18" charset="0"/>
              </a:rPr>
              <a:t>работника, </a:t>
            </a:r>
            <a:r>
              <a:rPr lang="ru-RU" dirty="0">
                <a:latin typeface="Cambria" panose="02040503050406030204" pitchFamily="18" charset="0"/>
              </a:rPr>
              <a:t>уполномоченного представителя </a:t>
            </a:r>
            <a:r>
              <a:rPr lang="ru-RU" dirty="0" smtClean="0">
                <a:latin typeface="Cambria" panose="02040503050406030204" pitchFamily="18" charset="0"/>
              </a:rPr>
              <a:t>ГЭК, руководителя </a:t>
            </a:r>
            <a:r>
              <a:rPr lang="ru-RU" dirty="0">
                <a:latin typeface="Cambria" panose="02040503050406030204" pitchFamily="18" charset="0"/>
              </a:rPr>
              <a:t>ППЭ и </a:t>
            </a:r>
            <a:r>
              <a:rPr lang="ru-RU" dirty="0" smtClean="0">
                <a:latin typeface="Cambria" panose="02040503050406030204" pitchFamily="18" charset="0"/>
              </a:rPr>
              <a:t>совместно: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5265" y="4149080"/>
            <a:ext cx="561662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Заполнить </a:t>
            </a:r>
            <a:r>
              <a:rPr lang="ru-RU" dirty="0">
                <a:latin typeface="Cambria" panose="02040503050406030204" pitchFamily="18" charset="0"/>
              </a:rPr>
              <a:t>«Акт о досрочном завершении экзамена по объективным причинам»;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5265" y="5229200"/>
            <a:ext cx="5616624" cy="6656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Внести </a:t>
            </a:r>
            <a:r>
              <a:rPr lang="ru-RU" dirty="0">
                <a:latin typeface="Cambria" panose="02040503050406030204" pitchFamily="18" charset="0"/>
              </a:rPr>
              <a:t>соответствующую запись в форму </a:t>
            </a:r>
            <a:br>
              <a:rPr lang="ru-RU" dirty="0">
                <a:latin typeface="Cambria" panose="02040503050406030204" pitchFamily="18" charset="0"/>
              </a:rPr>
            </a:br>
            <a:r>
              <a:rPr lang="ru-RU" dirty="0">
                <a:latin typeface="Cambria" panose="02040503050406030204" pitchFamily="18" charset="0"/>
              </a:rPr>
              <a:t>«Протокол проведения ГИА в аудитории»;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61" b="92735" l="9952" r="90530">
                        <a14:foregroundMark x1="76565" y1="9188" x2="78010" y2="9188"/>
                        <a14:foregroundMark x1="82967" y1="13593" x2="90369" y2="28632"/>
                        <a14:foregroundMark x1="90530" y1="23932" x2="84430" y2="15385"/>
                        <a14:foregroundMark x1="72392" y1="10256" x2="81862" y2="11325"/>
                        <a14:foregroundMark x1="81862" y1="11325" x2="82665" y2="12179"/>
                        <a14:foregroundMark x1="82022" y1="13462" x2="78973" y2="8761"/>
                        <a14:foregroundMark x1="79775" y1="10256" x2="72552" y2="12607"/>
                        <a14:foregroundMark x1="64205" y1="89744" x2="70305" y2="83547"/>
                        <a14:foregroundMark x1="62440" y1="90812" x2="63819" y2="87828"/>
                        <a14:foregroundMark x1="79294" y1="92735" x2="82825" y2="86111"/>
                        <a14:foregroundMark x1="32263" y1="13675" x2="33226" y2="48077"/>
                        <a14:foregroundMark x1="30337" y1="13462" x2="34189" y2="12607"/>
                        <a14:foregroundMark x1="29856" y1="12821" x2="32905" y2="12179"/>
                        <a14:foregroundMark x1="51846" y1="34402" x2="52327" y2="35470"/>
                        <a14:foregroundMark x1="13162" y1="67094" x2="15730" y2="56197"/>
                        <a14:foregroundMark x1="19101" y1="69658" x2="14125" y2="57692"/>
                        <a14:foregroundMark x1="14125" y1="57692" x2="10754" y2="54487"/>
                        <a14:foregroundMark x1="14767" y1="53632" x2="17014" y2="50000"/>
                        <a14:foregroundMark x1="17175" y1="54487" x2="16212" y2="52778"/>
                        <a14:foregroundMark x1="18941" y1="56410" x2="16854" y2="52137"/>
                        <a14:backgroundMark x1="78012" y1="7391" x2="77849" y2="7265"/>
                        <a14:backgroundMark x1="82349" y1="10744" x2="82210" y2="10636"/>
                        <a14:backgroundMark x1="61477" y1="86752" x2="65329" y2="84402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4628"/>
            <a:ext cx="2925834" cy="230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9"/>
          <p:cNvSpPr/>
          <p:nvPr/>
        </p:nvSpPr>
        <p:spPr>
          <a:xfrm>
            <a:off x="296545" y="2420888"/>
            <a:ext cx="8556633" cy="5760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ambria" panose="02040503050406030204" pitchFamily="18" charset="0"/>
              </a:rPr>
              <a:t>Если участник </a:t>
            </a:r>
            <a:r>
              <a:rPr lang="ru-RU" sz="1600" dirty="0" smtClean="0">
                <a:latin typeface="Cambria" panose="02040503050406030204" pitchFamily="18" charset="0"/>
              </a:rPr>
              <a:t>ГИА </a:t>
            </a:r>
            <a:r>
              <a:rPr lang="ru-RU" sz="1600" dirty="0">
                <a:latin typeface="Cambria" panose="02040503050406030204" pitchFamily="18" charset="0"/>
              </a:rPr>
              <a:t>не может завершить выполнение экзаменационной работы по состоянию здоровья или другим объективным причинам, он может покинуть аудиторию</a:t>
            </a:r>
          </a:p>
        </p:txBody>
      </p:sp>
    </p:spTree>
    <p:extLst>
      <p:ext uri="{BB962C8B-B14F-4D97-AF65-F5344CB8AC3E}">
        <p14:creationId xmlns:p14="http://schemas.microsoft.com/office/powerpoint/2010/main" val="715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42" y="188640"/>
            <a:ext cx="8229600" cy="1143000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46936"/>
              </p:ext>
            </p:extLst>
          </p:nvPr>
        </p:nvGraphicFramePr>
        <p:xfrm>
          <a:off x="722214" y="1628800"/>
          <a:ext cx="797493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00" y="1932586"/>
            <a:ext cx="488443" cy="5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0" y="2993017"/>
            <a:ext cx="1444429" cy="1976467"/>
            <a:chOff x="179512" y="2996952"/>
            <a:chExt cx="1152128" cy="1536171"/>
          </a:xfrm>
        </p:grpSpPr>
        <p:pic>
          <p:nvPicPr>
            <p:cNvPr id="14" name="Picture 2" descr="C:\Users\косатюк_п\Documents\ГИА-11\Обучение специалистов ППЭ\moodle\для moodle\картинки\3d-chelovechek-0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33" b="90000" l="5481" r="89985">
                          <a14:foregroundMark x1="38400" y1="7044" x2="20178" y2="35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96952"/>
              <a:ext cx="1152128" cy="1536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косатюк_п\Documents\ГИА-11\Обучение специалистов ППЭ\moodle\для moodle\картинки\images (1)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9010">
              <a:off x="286181" y="3082380"/>
              <a:ext cx="328029" cy="37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595" y="2866827"/>
            <a:ext cx="488443" cy="5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Завершение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8742" y="1556792"/>
            <a:ext cx="8653738" cy="57606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Завершение экзамена - организатор в аудитории должен: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64876" y="3684426"/>
            <a:ext cx="6740383" cy="576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уведомить участников </a:t>
            </a:r>
            <a:r>
              <a:rPr lang="ru-RU" dirty="0" smtClean="0">
                <a:latin typeface="Cambria" panose="02040503050406030204" pitchFamily="18" charset="0"/>
              </a:rPr>
              <a:t>ГИА  </a:t>
            </a:r>
            <a:r>
              <a:rPr lang="ru-RU" dirty="0">
                <a:latin typeface="Cambria" panose="02040503050406030204" pitchFamily="18" charset="0"/>
              </a:rPr>
              <a:t>о скором завершении выполнения экзаменационной работы;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72200" y="2260569"/>
            <a:ext cx="2520280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Организатору необходимо принять у них все ЭМ.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51520" y="3684426"/>
            <a:ext cx="1900577" cy="1188737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Cambria" panose="02040503050406030204" pitchFamily="18" charset="0"/>
              </a:rPr>
              <a:t>За 30 минут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и </a:t>
            </a:r>
            <a:r>
              <a:rPr lang="ru-RU" b="1" u="sng" dirty="0">
                <a:solidFill>
                  <a:schemeClr val="tx1"/>
                </a:solidFill>
                <a:latin typeface="Cambria" panose="02040503050406030204" pitchFamily="18" charset="0"/>
              </a:rPr>
              <a:t>за 5 минут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до окончания экзамена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51520" y="5157192"/>
            <a:ext cx="1900577" cy="900405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Cambria" panose="02040503050406030204" pitchFamily="18" charset="0"/>
              </a:rPr>
              <a:t>За 15 минут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до окончания экзамена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52097" y="5157192"/>
            <a:ext cx="6740383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пересчитать лишние экзаменационные материалы в аудитории.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52097" y="5733561"/>
            <a:ext cx="6740383" cy="3240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неиспользованные черновики;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64875" y="4261096"/>
            <a:ext cx="6740383" cy="6120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напомнить о необходимости переноса  ответов из черновиков и КИМ в бланки </a:t>
            </a:r>
            <a:r>
              <a:rPr lang="ru-RU" dirty="0" smtClean="0">
                <a:latin typeface="Cambria" panose="02040503050406030204" pitchFamily="18" charset="0"/>
              </a:rPr>
              <a:t>ГИА.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248247"/>
            <a:ext cx="6120679" cy="1236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Cambria" panose="02040503050406030204" pitchFamily="18" charset="0"/>
              </a:rPr>
              <a:t>участники </a:t>
            </a:r>
            <a:r>
              <a:rPr lang="ru-RU" dirty="0" smtClean="0">
                <a:latin typeface="Cambria" panose="02040503050406030204" pitchFamily="18" charset="0"/>
              </a:rPr>
              <a:t>ГИА, </a:t>
            </a:r>
            <a:r>
              <a:rPr lang="ru-RU" dirty="0">
                <a:latin typeface="Cambria" panose="02040503050406030204" pitchFamily="18" charset="0"/>
              </a:rPr>
              <a:t>досрочно завершившие выполнение экзаменационной работы, могут сдать ее организаторам и покинуть ППЭ, не дожидаясь окончания экзамена.</a:t>
            </a:r>
          </a:p>
        </p:txBody>
      </p:sp>
    </p:spTree>
    <p:extLst>
      <p:ext uri="{BB962C8B-B14F-4D97-AF65-F5344CB8AC3E}">
        <p14:creationId xmlns:p14="http://schemas.microsoft.com/office/powerpoint/2010/main" val="39614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42" y="188640"/>
            <a:ext cx="8229600" cy="1143000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900575"/>
              </p:ext>
            </p:extLst>
          </p:nvPr>
        </p:nvGraphicFramePr>
        <p:xfrm>
          <a:off x="722214" y="1628800"/>
          <a:ext cx="797493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24" y="1947941"/>
            <a:ext cx="488443" cy="5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0" y="2993017"/>
            <a:ext cx="1444429" cy="1976467"/>
            <a:chOff x="179512" y="2996952"/>
            <a:chExt cx="1152128" cy="1536171"/>
          </a:xfrm>
        </p:grpSpPr>
        <p:pic>
          <p:nvPicPr>
            <p:cNvPr id="14" name="Picture 2" descr="C:\Users\косатюк_п\Documents\ГИА-11\Обучение специалистов ППЭ\moodle\для moodle\картинки\3d-chelovechek-0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33" b="90000" l="5481" r="89985">
                          <a14:foregroundMark x1="38400" y1="7044" x2="20178" y2="35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96952"/>
              <a:ext cx="1152128" cy="1536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косатюк_п\Documents\ГИА-11\Обучение специалистов ППЭ\moodle\для moodle\картинки\images (1)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9010">
              <a:off x="286181" y="3082380"/>
              <a:ext cx="328029" cy="37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07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Завершение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556792"/>
            <a:ext cx="8640960" cy="36004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По окончании экзамена организатор должен: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988840"/>
            <a:ext cx="8613898" cy="360040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Объявить, что экзамен окончен (в центре видимости камер);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25588" y="4725144"/>
            <a:ext cx="8613898" cy="1398493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Поставить прочерк «</a:t>
            </a:r>
            <a:r>
              <a:rPr lang="en-US" dirty="0">
                <a:latin typeface="Cambria" panose="02040503050406030204" pitchFamily="18" charset="0"/>
              </a:rPr>
              <a:t>Z</a:t>
            </a:r>
            <a:r>
              <a:rPr lang="ru-RU" dirty="0">
                <a:latin typeface="Cambria" panose="02040503050406030204" pitchFamily="18" charset="0"/>
              </a:rPr>
              <a:t>» на полях бланков ответов № </a:t>
            </a:r>
            <a:r>
              <a:rPr lang="ru-RU" dirty="0" smtClean="0">
                <a:latin typeface="Cambria" panose="02040503050406030204" pitchFamily="18" charset="0"/>
              </a:rPr>
              <a:t>2 (бланках записи), </a:t>
            </a:r>
            <a:r>
              <a:rPr lang="ru-RU" dirty="0">
                <a:latin typeface="Cambria" panose="02040503050406030204" pitchFamily="18" charset="0"/>
              </a:rPr>
              <a:t>предназначенных для записи ответов в свободной форме, но оставшихся незаполненными (в том числе и на его оборотной стороне), а также в выданных  дополнительных бланках ответов № </a:t>
            </a:r>
            <a:r>
              <a:rPr lang="ru-RU" dirty="0" smtClean="0">
                <a:latin typeface="Cambria" panose="02040503050406030204" pitchFamily="18" charset="0"/>
              </a:rPr>
              <a:t>2 (дополнительных бланках записи;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8582" y="6234999"/>
            <a:ext cx="8613898" cy="360040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Пересчитать бланки </a:t>
            </a:r>
            <a:r>
              <a:rPr lang="ru-RU" dirty="0" smtClean="0">
                <a:latin typeface="Cambria" panose="02040503050406030204" pitchFamily="18" charset="0"/>
              </a:rPr>
              <a:t>ГИА.</a:t>
            </a:r>
            <a:endParaRPr lang="ru-RU" dirty="0">
              <a:latin typeface="Cambria" panose="020405030504060302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62366" y="2437027"/>
            <a:ext cx="8646100" cy="2175086"/>
            <a:chOff x="267833" y="2522104"/>
            <a:chExt cx="8646100" cy="217508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67833" y="2522106"/>
              <a:ext cx="8644558" cy="2175083"/>
              <a:chOff x="278583" y="2564906"/>
              <a:chExt cx="8562892" cy="2574611"/>
            </a:xfrm>
          </p:grpSpPr>
          <p:sp>
            <p:nvSpPr>
              <p:cNvPr id="14" name="Прямоугольник с одним вырезанным скругленным углом 13"/>
              <p:cNvSpPr/>
              <p:nvPr/>
            </p:nvSpPr>
            <p:spPr>
              <a:xfrm>
                <a:off x="2483769" y="2564906"/>
                <a:ext cx="2913483" cy="440660"/>
              </a:xfrm>
              <a:prstGeom prst="snipRoundRect">
                <a:avLst>
                  <a:gd name="adj1" fmla="val 1258"/>
                  <a:gd name="adj2" fmla="val 0"/>
                </a:avLst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>
                    <a:latin typeface="Cambria" panose="02040503050406030204" pitchFamily="18" charset="0"/>
                  </a:rPr>
                  <a:t>Бланки ответов № </a:t>
                </a:r>
                <a:r>
                  <a:rPr lang="ru-RU" dirty="0" smtClean="0">
                    <a:latin typeface="Cambria" panose="02040503050406030204" pitchFamily="18" charset="0"/>
                  </a:rPr>
                  <a:t>1</a:t>
                </a:r>
                <a:endParaRPr lang="ru-RU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5397254" y="2564906"/>
                <a:ext cx="3444221" cy="684877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>
                    <a:latin typeface="Cambria" panose="02040503050406030204" pitchFamily="18" charset="0"/>
                  </a:rPr>
                  <a:t>дополнительные бланки ответов № </a:t>
                </a:r>
                <a:r>
                  <a:rPr lang="ru-RU" dirty="0" smtClean="0">
                    <a:latin typeface="Cambria" panose="02040503050406030204" pitchFamily="18" charset="0"/>
                  </a:rPr>
                  <a:t>2</a:t>
                </a:r>
                <a:endParaRPr lang="ru-RU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2483768" y="3000926"/>
                <a:ext cx="2913483" cy="433897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>
                    <a:latin typeface="Cambria" panose="02040503050406030204" pitchFamily="18" charset="0"/>
                  </a:rPr>
                  <a:t>Бланки ответов № </a:t>
                </a:r>
                <a:r>
                  <a:rPr lang="ru-RU" dirty="0" smtClean="0">
                    <a:latin typeface="Cambria" panose="02040503050406030204" pitchFamily="18" charset="0"/>
                  </a:rPr>
                  <a:t>2</a:t>
                </a:r>
                <a:endParaRPr lang="ru-RU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5397254" y="3249783"/>
                <a:ext cx="3444220" cy="615998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ru-RU"/>
                </a:defPPr>
                <a:lvl1pPr>
                  <a:defRPr>
                    <a:solidFill>
                      <a:schemeClr val="dk1"/>
                    </a:solidFill>
                    <a:latin typeface="Cambria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 smtClean="0"/>
                  <a:t>черновики</a:t>
                </a:r>
                <a:endParaRPr lang="ru-RU" dirty="0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2483768" y="3434823"/>
                <a:ext cx="2913487" cy="430958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>
                    <a:latin typeface="Cambria" panose="02040503050406030204" pitchFamily="18" charset="0"/>
                  </a:rPr>
                  <a:t>вариант </a:t>
                </a:r>
                <a:r>
                  <a:rPr lang="ru-RU" dirty="0" smtClean="0">
                    <a:latin typeface="Cambria" panose="02040503050406030204" pitchFamily="18" charset="0"/>
                  </a:rPr>
                  <a:t>КИМ</a:t>
                </a:r>
                <a:endParaRPr lang="ru-RU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5" name="Прямоугольник с двумя скругленными соседними углами 24"/>
              <p:cNvSpPr/>
              <p:nvPr/>
            </p:nvSpPr>
            <p:spPr>
              <a:xfrm rot="16200000">
                <a:off x="-457428" y="3300917"/>
                <a:ext cx="2574611" cy="1102590"/>
              </a:xfrm>
              <a:prstGeom prst="round2SameRect">
                <a:avLst>
                  <a:gd name="adj1" fmla="val 10475"/>
                  <a:gd name="adj2" fmla="val 0"/>
                </a:avLst>
              </a:prstGeom>
              <a:gradFill flip="none"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Cambria" panose="02040503050406030204" pitchFamily="18" charset="0"/>
                  </a:rPr>
                  <a:t>Собрать у участников</a:t>
                </a:r>
              </a:p>
              <a:p>
                <a:endParaRPr lang="ru-RU" dirty="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1380939" y="3621109"/>
              <a:ext cx="7532994" cy="1076081"/>
              <a:chOff x="1379645" y="2496021"/>
              <a:chExt cx="7461830" cy="1273741"/>
            </a:xfrm>
          </p:grpSpPr>
          <p:sp>
            <p:nvSpPr>
              <p:cNvPr id="16" name="Прямоугольник с одним вырезанным скругленным углом 15"/>
              <p:cNvSpPr/>
              <p:nvPr/>
            </p:nvSpPr>
            <p:spPr>
              <a:xfrm>
                <a:off x="2483769" y="2496021"/>
                <a:ext cx="2913483" cy="420406"/>
              </a:xfrm>
              <a:prstGeom prst="snipRoundRect">
                <a:avLst>
                  <a:gd name="adj1" fmla="val 1258"/>
                  <a:gd name="adj2" fmla="val 0"/>
                </a:avLst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>
                    <a:latin typeface="Cambria" panose="02040503050406030204" pitchFamily="18" charset="0"/>
                  </a:rPr>
                  <a:t>Бланки </a:t>
                </a:r>
                <a:r>
                  <a:rPr lang="ru-RU" dirty="0" smtClean="0">
                    <a:latin typeface="Cambria" panose="02040503050406030204" pitchFamily="18" charset="0"/>
                  </a:rPr>
                  <a:t>регистрации</a:t>
                </a:r>
                <a:endParaRPr lang="ru-RU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5397254" y="2496023"/>
                <a:ext cx="3444221" cy="636866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>
                    <a:latin typeface="Cambria" panose="02040503050406030204" pitchFamily="18" charset="0"/>
                  </a:rPr>
                  <a:t>дополнительные бланки </a:t>
                </a:r>
                <a:r>
                  <a:rPr lang="ru-RU" dirty="0" smtClean="0">
                    <a:latin typeface="Cambria" panose="02040503050406030204" pitchFamily="18" charset="0"/>
                  </a:rPr>
                  <a:t>записи</a:t>
                </a:r>
                <a:endParaRPr lang="ru-RU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2483768" y="2916428"/>
                <a:ext cx="2913483" cy="427158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>
                    <a:latin typeface="Cambria" panose="02040503050406030204" pitchFamily="18" charset="0"/>
                  </a:rPr>
                  <a:t>Бланки </a:t>
                </a:r>
                <a:r>
                  <a:rPr lang="ru-RU" dirty="0" smtClean="0">
                    <a:latin typeface="Cambria" panose="02040503050406030204" pitchFamily="18" charset="0"/>
                  </a:rPr>
                  <a:t>записи</a:t>
                </a:r>
                <a:endParaRPr lang="ru-RU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397254" y="3132892"/>
                <a:ext cx="3444220" cy="63687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ru-RU"/>
                </a:defPPr>
                <a:lvl1pPr>
                  <a:defRPr>
                    <a:solidFill>
                      <a:schemeClr val="dk1"/>
                    </a:solidFill>
                    <a:latin typeface="Cambria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 smtClean="0"/>
                  <a:t>черновики</a:t>
                </a:r>
                <a:endParaRPr lang="ru-RU" dirty="0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2483768" y="3343587"/>
                <a:ext cx="2913487" cy="426174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>
                    <a:latin typeface="Cambria" panose="02040503050406030204" pitchFamily="18" charset="0"/>
                  </a:rPr>
                  <a:t>вариант </a:t>
                </a:r>
                <a:r>
                  <a:rPr lang="ru-RU" dirty="0" smtClean="0">
                    <a:latin typeface="Cambria" panose="02040503050406030204" pitchFamily="18" charset="0"/>
                  </a:rPr>
                  <a:t>КИМ</a:t>
                </a:r>
                <a:endParaRPr lang="ru-RU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 rot="16200000">
                <a:off x="1294840" y="2580826"/>
                <a:ext cx="1273737" cy="110412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vert" rtlCol="0" anchor="ctr" anchorCtr="1"/>
              <a:lstStyle/>
              <a:p>
                <a:pPr algn="ctr"/>
                <a:endParaRPr lang="ru-RU" dirty="0" smtClean="0">
                  <a:latin typeface="Cambria" panose="02040503050406030204" pitchFamily="18" charset="0"/>
                </a:endParaRPr>
              </a:p>
              <a:p>
                <a:pPr algn="ctr"/>
                <a:r>
                  <a:rPr lang="ru-RU" b="1" dirty="0" smtClean="0">
                    <a:latin typeface="Cambria" panose="02040503050406030204" pitchFamily="18" charset="0"/>
                  </a:rPr>
                  <a:t>ГВЭ</a:t>
                </a:r>
                <a:endParaRPr lang="ru-RU" b="1" dirty="0">
                  <a:latin typeface="Cambria" panose="02040503050406030204" pitchFamily="18" charset="0"/>
                </a:endParaRPr>
              </a:p>
              <a:p>
                <a:pPr algn="ctr"/>
                <a:endParaRPr lang="ru-RU" dirty="0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 rot="16200000">
              <a:off x="1387991" y="2515053"/>
              <a:ext cx="1099007" cy="111311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ru-RU" b="1" dirty="0" smtClean="0">
                  <a:latin typeface="Cambria" panose="02040503050406030204" pitchFamily="18" charset="0"/>
                </a:rPr>
                <a:t>ОГЭ</a:t>
              </a:r>
              <a:endParaRPr lang="ru-RU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90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Завершение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42087" y="3861048"/>
            <a:ext cx="7859826" cy="2572126"/>
          </a:xfrm>
          <a:prstGeom prst="roundRect">
            <a:avLst>
              <a:gd name="adj" fmla="val 4591"/>
            </a:avLst>
          </a:prstGeom>
          <a:solidFill>
            <a:srgbClr val="B9D1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Собранные ЭМ организаторы упаковать в отдельные пакеты. </a:t>
            </a:r>
          </a:p>
          <a:p>
            <a:pPr algn="ctr"/>
            <a:r>
              <a:rPr lang="ru-RU" b="1" u="sng" dirty="0">
                <a:latin typeface="Cambria" panose="02040503050406030204" pitchFamily="18" charset="0"/>
              </a:rPr>
              <a:t>На каждом пакете организаторы отмечают: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latin typeface="Cambria" panose="02040503050406030204" pitchFamily="18" charset="0"/>
              </a:rPr>
              <a:t>Наименование ППЭ, 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latin typeface="Cambria" panose="02040503050406030204" pitchFamily="18" charset="0"/>
              </a:rPr>
              <a:t>Адрес и номер ППЭ, 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latin typeface="Cambria" panose="02040503050406030204" pitchFamily="18" charset="0"/>
              </a:rPr>
              <a:t>Номер аудитории, 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latin typeface="Cambria" panose="02040503050406030204" pitchFamily="18" charset="0"/>
              </a:rPr>
              <a:t>Наименование учебного предмета,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latin typeface="Cambria" panose="02040503050406030204" pitchFamily="18" charset="0"/>
              </a:rPr>
              <a:t>Количество материалов в пакете,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latin typeface="Cambria" panose="02040503050406030204" pitchFamily="18" charset="0"/>
              </a:rPr>
              <a:t>Фамилию, имя, отчество (при наличии) организаторов.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556792"/>
            <a:ext cx="8640960" cy="58201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По окончании экзамена организатор должен: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289" y="2406920"/>
            <a:ext cx="7857256" cy="1146180"/>
          </a:xfrm>
          <a:prstGeom prst="roundRect">
            <a:avLst>
              <a:gd name="adj" fmla="val 4591"/>
            </a:avLst>
          </a:prstGeom>
          <a:solidFill>
            <a:srgbClr val="B9D1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В центре видимости камер видеонаблюдения объявить, что выполнение экзаменационной работы окончено и заполнить форму ППЭ-05-02 «Протокол проведения ГИА в аудитории».</a:t>
            </a:r>
          </a:p>
        </p:txBody>
      </p:sp>
    </p:spTree>
    <p:extLst>
      <p:ext uri="{BB962C8B-B14F-4D97-AF65-F5344CB8AC3E}">
        <p14:creationId xmlns:p14="http://schemas.microsoft.com/office/powerpoint/2010/main" val="132160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Завершение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582977" y="2279329"/>
            <a:ext cx="5976664" cy="3456384"/>
          </a:xfrm>
          <a:prstGeom prst="roundRect">
            <a:avLst>
              <a:gd name="adj" fmla="val 45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Cambria" panose="02040503050406030204" pitchFamily="18" charset="0"/>
              </a:rPr>
              <a:t>При упаковки бланков запрещается</a:t>
            </a:r>
            <a:r>
              <a:rPr lang="ru-RU" b="1" dirty="0" smtClean="0">
                <a:latin typeface="Cambria" panose="02040503050406030204" pitchFamily="18" charset="0"/>
              </a:rPr>
              <a:t>:</a:t>
            </a:r>
          </a:p>
          <a:p>
            <a:pPr algn="just"/>
            <a:endParaRPr lang="ru-RU" b="1" dirty="0"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</a:rPr>
              <a:t>использовать какие-либо иные пакеты вместо выданных пакетов,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</a:rPr>
              <a:t>вкладывать вместе с бланками какие-либо другие материалы, скреплять бланки (скрепками, </a:t>
            </a:r>
            <a:r>
              <a:rPr lang="ru-RU" dirty="0" err="1">
                <a:latin typeface="Cambria" panose="02040503050406030204" pitchFamily="18" charset="0"/>
              </a:rPr>
              <a:t>степлером</a:t>
            </a:r>
            <a:r>
              <a:rPr lang="ru-RU" dirty="0">
                <a:latin typeface="Cambria" panose="02040503050406030204" pitchFamily="18" charset="0"/>
              </a:rPr>
              <a:t> и т.п.),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</a:rPr>
              <a:t>менять ориентацию бланков в пакете (верх-низ, лицевая-оборотная сторона).</a:t>
            </a:r>
            <a:endParaRPr lang="ru-RU" dirty="0">
              <a:effectLst/>
              <a:latin typeface="Cambria" panose="02040503050406030204" pitchFamily="18" charset="0"/>
            </a:endParaRPr>
          </a:p>
        </p:txBody>
      </p:sp>
      <p:pic>
        <p:nvPicPr>
          <p:cNvPr id="1026" name="Picture 2" descr="C:\Users\Тофан_О\Desktop\картинки  раб стол\Рисунок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7" b="91537" l="9434" r="89434">
                        <a14:foregroundMark x1="45283" y1="7350" x2="50566" y2="7127"/>
                        <a14:foregroundMark x1="26038" y1="91537" x2="31698" y2="83964"/>
                        <a14:foregroundMark x1="64906" y1="91537" x2="60755" y2="91537"/>
                        <a14:foregroundMark x1="66038" y1="16927" x2="66038" y2="16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56992"/>
            <a:ext cx="199843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Тофан_О\Desktop\картинки  раб стол\Рисунок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7" b="91537" l="9434" r="89434">
                        <a14:foregroundMark x1="45283" y1="7350" x2="50566" y2="7127"/>
                        <a14:foregroundMark x1="26038" y1="91537" x2="31698" y2="83964"/>
                        <a14:foregroundMark x1="64906" y1="91537" x2="60755" y2="91537"/>
                        <a14:foregroundMark x1="66038" y1="16927" x2="66038" y2="16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44462"/>
            <a:ext cx="199843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9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Завершение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7965" y="2204864"/>
            <a:ext cx="8445537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Отдельно упаковать: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8480" y="2924944"/>
            <a:ext cx="6672307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Конверты с </a:t>
            </a:r>
            <a:r>
              <a:rPr lang="ru-RU" dirty="0" smtClean="0">
                <a:latin typeface="Cambria" panose="02040503050406030204" pitchFamily="18" charset="0"/>
              </a:rPr>
              <a:t>КИМ;</a:t>
            </a:r>
            <a:endParaRPr lang="ru-RU" dirty="0">
              <a:effectLst/>
              <a:latin typeface="Cambria" panose="020405030504060302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47964" y="4365104"/>
            <a:ext cx="6672307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Листы бумаги для черновиков </a:t>
            </a:r>
            <a:r>
              <a:rPr lang="ru-RU" dirty="0">
                <a:latin typeface="Cambria" panose="02040503050406030204" pitchFamily="18" charset="0"/>
              </a:rPr>
              <a:t>(кроме ОГЭ по иностранным языкам, раздел «Говорение»);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7966" y="3645024"/>
            <a:ext cx="667230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Неиспользованные пакеты с КИМ;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47966" y="5085184"/>
            <a:ext cx="667230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Ведомости;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50995" y="5877272"/>
            <a:ext cx="666979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Служебные </a:t>
            </a:r>
            <a:r>
              <a:rPr lang="ru-RU" dirty="0" smtClean="0">
                <a:latin typeface="Cambria" panose="02040503050406030204" pitchFamily="18" charset="0"/>
              </a:rPr>
              <a:t>записки.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18" name="Picture 2" descr="C:\Users\косатюк_п\Documents\ГИА-11\Обучение специалистов ППЭ\moodle\для moodle\картинки\Fotolia_48120884_X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38" b="89744" l="8798" r="89443">
                        <a14:foregroundMark x1="42229" y1="6838" x2="43695" y2="6838"/>
                        <a14:foregroundMark x1="72434" y1="33618" x2="73314" y2="37607"/>
                        <a14:foregroundMark x1="68035" y1="33333" x2="72141" y2="33333"/>
                        <a14:foregroundMark x1="39003" y1="7407" x2="41349" y2="7407"/>
                        <a14:foregroundMark x1="8798" y1="52422" x2="11144" y2="52137"/>
                        <a14:foregroundMark x1="46628" y1="7977" x2="47507" y2="7977"/>
                        <a14:foregroundMark x1="56891" y1="47009" x2="82111" y2="81766"/>
                        <a14:foregroundMark x1="82111" y1="81766" x2="82991" y2="82336"/>
                        <a14:foregroundMark x1="61290" y1="78063" x2="65689" y2="53561"/>
                        <a14:foregroundMark x1="65689" y1="53561" x2="63930" y2="47293"/>
                        <a14:foregroundMark x1="59531" y1="52137" x2="59238" y2="83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092" y="3331130"/>
            <a:ext cx="2568685" cy="264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51520" y="1556792"/>
            <a:ext cx="8640960" cy="58201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По окончании экзамена организатор должен:</a:t>
            </a:r>
          </a:p>
        </p:txBody>
      </p:sp>
    </p:spTree>
    <p:extLst>
      <p:ext uri="{BB962C8B-B14F-4D97-AF65-F5344CB8AC3E}">
        <p14:creationId xmlns:p14="http://schemas.microsoft.com/office/powerpoint/2010/main" val="409123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сатюк_п\Documents\ГИА-11\Обучение специалистов ППЭ\moodle\для moodle\картинки\Fotolia_48120884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4282"/>
            <a:ext cx="1296144" cy="151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Завершение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59631" y="1588338"/>
            <a:ext cx="7553535" cy="50265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По окончании экзамена организатор должен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427333" y="2204864"/>
            <a:ext cx="7253554" cy="61206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 algn="ctr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b="1" i="1" u="sng" dirty="0">
                <a:latin typeface="Cambria" panose="02040503050406030204" pitchFamily="18" charset="0"/>
              </a:rPr>
              <a:t>Все материалы сдаются руководителю ППЭ в Штабе ППЭ.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096" y="2816932"/>
            <a:ext cx="8613898" cy="3820126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После </a:t>
            </a:r>
            <a:r>
              <a:rPr lang="ru-RU" dirty="0">
                <a:latin typeface="Cambria" panose="02040503050406030204" pitchFamily="18" charset="0"/>
              </a:rPr>
              <a:t>проведения сбора ЭМ и подписания протокола о проведении экзамена в аудитории ответственный организатор четко и разборчиво объявляет все данные протокола, в том числе номер аудитории, наименование предмета, количество участников экзамена в данной аудитории и количество ЭМ (использованных и неиспользованных), а также время начала и завершения </a:t>
            </a:r>
            <a:r>
              <a:rPr lang="ru-RU" dirty="0" smtClean="0">
                <a:latin typeface="Cambria" panose="02040503050406030204" pitchFamily="18" charset="0"/>
              </a:rPr>
              <a:t>экзамена; 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Организатор </a:t>
            </a:r>
            <a:r>
              <a:rPr lang="ru-RU" dirty="0">
                <a:latin typeface="Cambria" panose="02040503050406030204" pitchFamily="18" charset="0"/>
              </a:rPr>
              <a:t>демонстрирует запечатанные возвратные доставочные пакеты с ЭМ участников экзамена </a:t>
            </a:r>
            <a:r>
              <a:rPr lang="ru-RU" dirty="0" smtClean="0">
                <a:latin typeface="Cambria" panose="02040503050406030204" pitchFamily="18" charset="0"/>
              </a:rPr>
              <a:t>;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По </a:t>
            </a:r>
            <a:r>
              <a:rPr lang="ru-RU" dirty="0">
                <a:latin typeface="Cambria" panose="02040503050406030204" pitchFamily="18" charset="0"/>
              </a:rPr>
              <a:t>завершении демонстрации запечатанных возвратных доставочных пакетов на камеру </a:t>
            </a:r>
            <a:r>
              <a:rPr lang="ru-RU" dirty="0" err="1">
                <a:latin typeface="Cambria" panose="02040503050406030204" pitchFamily="18" charset="0"/>
              </a:rPr>
              <a:t>видеофиксации</a:t>
            </a:r>
            <a:r>
              <a:rPr lang="ru-RU" dirty="0">
                <a:latin typeface="Cambria" panose="02040503050406030204" pitchFamily="18" charset="0"/>
              </a:rPr>
              <a:t>, организаторы, проходят в Штаб ППЭ и сдают ЭМ руководителю </a:t>
            </a:r>
            <a:r>
              <a:rPr lang="ru-RU" dirty="0" smtClean="0">
                <a:latin typeface="Cambria" panose="02040503050406030204" pitchFamily="18" charset="0"/>
              </a:rPr>
              <a:t>ППЭ;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4694919" y="1716197"/>
            <a:ext cx="4032448" cy="4579591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Завершение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6306" y="1716197"/>
            <a:ext cx="4032448" cy="45795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Организаторы покидают ППЭ после передачи всех материалов, оформления соответствующего протокола и только по разрешению руководителя ППЭ.</a:t>
            </a:r>
          </a:p>
        </p:txBody>
      </p:sp>
      <p:pic>
        <p:nvPicPr>
          <p:cNvPr id="6146" name="Picture 2" descr="C:\Users\косатюк_п\Documents\ГИА-11\Обучение специалистов ППЭ\moodle\для moodle\картинки\1285412946_76zr9lscydbf13x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1687" y1="7339" x2="91687" y2="90826"/>
                        <a14:foregroundMark x1="91443" y1="7156" x2="12469" y2="6789"/>
                        <a14:foregroundMark x1="12225" y1="7156" x2="12714" y2="90275"/>
                        <a14:foregroundMark x1="12714" y1="90642" x2="91198" y2="90826"/>
                        <a14:backgroundMark x1="93399" y1="95229" x2="6357" y2="96147"/>
                        <a14:backgroundMark x1="6112" y1="91009" x2="6112" y2="3119"/>
                        <a14:backgroundMark x1="7090" y1="2936" x2="95844" y2="3119"/>
                        <a14:backgroundMark x1="96088" y1="2936" x2="95355" y2="93578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0942" y="1650954"/>
            <a:ext cx="3600401" cy="47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3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42" y="188640"/>
            <a:ext cx="8229600" cy="1143000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162439"/>
              </p:ext>
            </p:extLst>
          </p:nvPr>
        </p:nvGraphicFramePr>
        <p:xfrm>
          <a:off x="722214" y="1628800"/>
          <a:ext cx="797493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53" y="1940580"/>
            <a:ext cx="488443" cy="5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0" y="2993017"/>
            <a:ext cx="1444429" cy="1976467"/>
            <a:chOff x="179512" y="2996952"/>
            <a:chExt cx="1152128" cy="1536171"/>
          </a:xfrm>
        </p:grpSpPr>
        <p:pic>
          <p:nvPicPr>
            <p:cNvPr id="14" name="Picture 2" descr="C:\Users\косатюк_п\Documents\ГИА-11\Обучение специалистов ППЭ\moodle\для moodle\картинки\3d-chelovechek-0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33" b="90000" l="5481" r="89985">
                          <a14:foregroundMark x1="38400" y1="7044" x2="20178" y2="35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96952"/>
              <a:ext cx="1152128" cy="1536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косатюк_п\Documents\ГИА-11\Обучение специалистов ППЭ\moodle\для moodle\картинки\images (1)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9010">
              <a:off x="286181" y="3082380"/>
              <a:ext cx="328029" cy="37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10" y="2827822"/>
            <a:ext cx="488443" cy="5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29" y="3741433"/>
            <a:ext cx="488443" cy="5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7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Подготовка к проведению </a:t>
            </a:r>
          </a:p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вне аудитории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8302" y="1988840"/>
            <a:ext cx="4320480" cy="38884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В качестве организаторов вне аудитории ППЭ привлекаются лица, прошедшие соответствующую подготовку и удовлетворяющие требованиям,  предъявляемым к работникам ППЭ.</a:t>
            </a:r>
          </a:p>
          <a:p>
            <a:pPr algn="ctr"/>
            <a:r>
              <a:rPr lang="ru-RU" sz="2000" dirty="0">
                <a:latin typeface="Cambria" panose="02040503050406030204" pitchFamily="18" charset="0"/>
              </a:rPr>
              <a:t>При проведении </a:t>
            </a:r>
            <a:r>
              <a:rPr lang="ru-RU" sz="2000" dirty="0" smtClean="0">
                <a:latin typeface="Cambria" panose="02040503050406030204" pitchFamily="18" charset="0"/>
              </a:rPr>
              <a:t>ГИА </a:t>
            </a:r>
            <a:r>
              <a:rPr lang="ru-RU" sz="2000" dirty="0">
                <a:latin typeface="Cambria" panose="02040503050406030204" pitchFamily="18" charset="0"/>
              </a:rPr>
              <a:t>по учебному предмету в состав организаторов не входят специалисты по этому учебному предмету.</a:t>
            </a:r>
          </a:p>
        </p:txBody>
      </p:sp>
      <p:pic>
        <p:nvPicPr>
          <p:cNvPr id="1026" name="Picture 2" descr="http://picsfab.com/download/image/68684/3800x2850_belyij-fon-chelovechki-prezentats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52" y="2480726"/>
            <a:ext cx="3801472" cy="2851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9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Подготовка к проведению </a:t>
            </a:r>
          </a:p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вне аудитории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628800"/>
            <a:ext cx="780610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sz="2000" b="1" dirty="0">
                <a:latin typeface="Cambria" panose="02040503050406030204" pitchFamily="18" charset="0"/>
              </a:rPr>
              <a:t>До начала экзамена организатор вне аудитории должен: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7602" y="4653136"/>
            <a:ext cx="7014019" cy="7843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342900" indent="-342900" algn="just">
              <a:buClr>
                <a:srgbClr val="00823B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Cambria" panose="02040503050406030204" pitchFamily="18" charset="0"/>
              </a:rPr>
              <a:t>ознакомиться с инструкциями, определяющими порядок работы организаторов в аудитории;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93521" y="3501008"/>
            <a:ext cx="701401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342900" indent="-342900" algn="just">
              <a:buClr>
                <a:srgbClr val="00823B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Cambria" panose="02040503050406030204" pitchFamily="18" charset="0"/>
              </a:rPr>
              <a:t>ознакомиться с нормативными правовыми документами, регламентирующими проведение </a:t>
            </a:r>
            <a:r>
              <a:rPr lang="ru-RU" sz="2000" dirty="0" smtClean="0">
                <a:latin typeface="Cambria" panose="02040503050406030204" pitchFamily="18" charset="0"/>
              </a:rPr>
              <a:t>ГИА;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89120" y="2492896"/>
            <a:ext cx="7014018" cy="7843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342900" indent="-342900" algn="just">
              <a:buClr>
                <a:srgbClr val="00823B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Cambria" panose="02040503050406030204" pitchFamily="18" charset="0"/>
              </a:rPr>
              <a:t>пройти инструктаж по порядку и процедуре проведения </a:t>
            </a:r>
            <a:r>
              <a:rPr lang="ru-RU" sz="2000" dirty="0" smtClean="0">
                <a:latin typeface="Cambria" panose="02040503050406030204" pitchFamily="18" charset="0"/>
              </a:rPr>
              <a:t>ГИА;</a:t>
            </a:r>
            <a:endParaRPr lang="ru-RU" sz="2000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http://cs622823.vk.me/v622823241/71c3/-LS_lq8KWm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00" b="95323" l="9434" r="89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70" y="2960180"/>
            <a:ext cx="1640791" cy="278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07603" y="5733256"/>
            <a:ext cx="7014019" cy="7843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342900" indent="-342900" algn="just">
              <a:buClr>
                <a:srgbClr val="00823B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Cambria" panose="02040503050406030204" pitchFamily="18" charset="0"/>
              </a:rPr>
              <a:t>пройти инструктаж у руководителя ППЭ по процедуре проведения экзамена.</a:t>
            </a:r>
          </a:p>
        </p:txBody>
      </p:sp>
      <p:pic>
        <p:nvPicPr>
          <p:cNvPr id="11" name="Picture 2" descr="http://cs622823.vk.me/v622823241/71c3/-LS_lq8KWm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00" b="95323" l="9434" r="89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837" y="2985991"/>
            <a:ext cx="1640791" cy="278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84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Подготовка к проведению </a:t>
            </a:r>
          </a:p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вне аудитории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628800"/>
            <a:ext cx="806489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В день проведения экзамена организатор вне аудитории ППЭ должен: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5596" y="3717032"/>
            <a:ext cx="7128792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>
              <a:buClr>
                <a:srgbClr val="00823B"/>
              </a:buClr>
            </a:pPr>
            <a:r>
              <a:rPr lang="ru-RU" sz="2000" dirty="0">
                <a:latin typeface="Cambria" panose="02040503050406030204" pitchFamily="18" charset="0"/>
              </a:rPr>
              <a:t>явиться в ППЭ и зарегистрироваться у руководителя ППЭ;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537115" y="2564904"/>
            <a:ext cx="3600400" cy="720080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08.00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по местному времени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4869160"/>
            <a:ext cx="80648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>
              <a:buClr>
                <a:srgbClr val="00823B"/>
              </a:buClr>
            </a:pPr>
            <a:r>
              <a:rPr lang="ru-RU" sz="2000" dirty="0">
                <a:latin typeface="Cambria" panose="02040503050406030204" pitchFamily="18" charset="0"/>
              </a:rPr>
              <a:t>получить у руководителя ППЭ информацию о назначении организаторов и распределении на места дежурства.</a:t>
            </a:r>
          </a:p>
        </p:txBody>
      </p:sp>
    </p:spTree>
    <p:extLst>
      <p:ext uri="{BB962C8B-B14F-4D97-AF65-F5344CB8AC3E}">
        <p14:creationId xmlns:p14="http://schemas.microsoft.com/office/powerpoint/2010/main" val="110627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Подготовка к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проведению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4235" y="2762672"/>
            <a:ext cx="7262237" cy="3240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mbria" panose="02040503050406030204" pitchFamily="18" charset="0"/>
              </a:rPr>
              <a:t>В день проведения экзамена организатор в аудитории ППЭ должен: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84235" y="3259122"/>
            <a:ext cx="7262237" cy="543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Cambria" panose="02040503050406030204" pitchFamily="18" charset="0"/>
              </a:rPr>
              <a:t>Прибыть в ППЭ не позднее </a:t>
            </a:r>
            <a:r>
              <a:rPr lang="ru-RU" b="1" dirty="0" smtClean="0">
                <a:latin typeface="Cambria" panose="02040503050406030204" pitchFamily="18" charset="0"/>
              </a:rPr>
              <a:t>8.00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дня проведения экзамена и зарегистрироваться у руководителя ППЭ;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71456" y="3940917"/>
            <a:ext cx="7275016" cy="1141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Cambria" panose="02040503050406030204" pitchFamily="18" charset="0"/>
              </a:rPr>
              <a:t>Получить у руководителя ППЭ информацию о назначении ответственных организаторов в аудитории и распределении по аудиториям ППЭ, а также о сроках ознакомления участников </a:t>
            </a:r>
            <a:r>
              <a:rPr lang="ru-RU" dirty="0" smtClean="0">
                <a:latin typeface="Cambria" panose="02040503050406030204" pitchFamily="18" charset="0"/>
              </a:rPr>
              <a:t>ГИА </a:t>
            </a:r>
            <a:r>
              <a:rPr lang="ru-RU" dirty="0">
                <a:latin typeface="Cambria" panose="02040503050406030204" pitchFamily="18" charset="0"/>
              </a:rPr>
              <a:t>с результатами;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44545" y="5250699"/>
            <a:ext cx="5128838" cy="5533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Cambria" panose="02040503050406030204" pitchFamily="18" charset="0"/>
              </a:rPr>
              <a:t>Пройти инструктаж у руководителя ППЭ по процедуре проведения </a:t>
            </a:r>
            <a:r>
              <a:rPr lang="ru-RU" dirty="0" smtClean="0">
                <a:latin typeface="Cambria" panose="02040503050406030204" pitchFamily="18" charset="0"/>
              </a:rPr>
              <a:t>ГИА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4098" name="Picture 2" descr="C:\Users\косатюк_п\Documents\ГИА-11\Обучение специалистов ППЭ\moodle\для moodle\картинки\ucheb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8939" y1="29526" x2="72348" y2="15877"/>
                        <a14:foregroundMark x1="72348" y1="40390" x2="79167" y2="48189"/>
                        <a14:foregroundMark x1="79167" y1="49582" x2="76894" y2="56825"/>
                        <a14:foregroundMark x1="78409" y1="55989" x2="71212" y2="63510"/>
                        <a14:foregroundMark x1="72348" y1="82451" x2="84091" y2="79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160" y="4719715"/>
            <a:ext cx="1421254" cy="193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осатюк_п\Documents\ГИА-11\Обучение специалистов ППЭ\moodle\для moodle\картинки\M_Stud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00" l="10000" r="9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7" y="4719715"/>
            <a:ext cx="1330078" cy="1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626922" y="1558036"/>
            <a:ext cx="7776865" cy="10817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Организаторы должны знать:</a:t>
            </a:r>
          </a:p>
          <a:p>
            <a:pPr marL="285750" indent="-285750" algn="ctr">
              <a:buFontTx/>
              <a:buChar char="-"/>
            </a:pPr>
            <a:r>
              <a:rPr lang="ru-RU" sz="1600" dirty="0">
                <a:latin typeface="Cambria" panose="02040503050406030204" pitchFamily="18" charset="0"/>
              </a:rPr>
              <a:t>нормативные правовые документы, регламентирующие проведение </a:t>
            </a:r>
            <a:r>
              <a:rPr lang="ru-RU" sz="1600" dirty="0" smtClean="0">
                <a:latin typeface="Cambria" panose="02040503050406030204" pitchFamily="18" charset="0"/>
              </a:rPr>
              <a:t>ГИА;</a:t>
            </a:r>
            <a:endParaRPr lang="ru-RU" sz="1600" dirty="0">
              <a:latin typeface="Cambria" panose="020405030504060302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dirty="0">
                <a:latin typeface="Cambria" panose="02040503050406030204" pitchFamily="18" charset="0"/>
              </a:rPr>
              <a:t>инструкции, определяющие порядок работы организатора в аудитории;</a:t>
            </a:r>
          </a:p>
          <a:p>
            <a:pPr marL="285750" indent="-285750" algn="ctr">
              <a:buFontTx/>
              <a:buChar char="-"/>
            </a:pPr>
            <a:r>
              <a:rPr lang="ru-RU" sz="1600" dirty="0">
                <a:latin typeface="Cambria" panose="02040503050406030204" pitchFamily="18" charset="0"/>
              </a:rPr>
              <a:t>правила заполнения бланков ответов участников экзамена.</a:t>
            </a:r>
          </a:p>
        </p:txBody>
      </p:sp>
    </p:spTree>
    <p:extLst>
      <p:ext uri="{BB962C8B-B14F-4D97-AF65-F5344CB8AC3E}">
        <p14:creationId xmlns:p14="http://schemas.microsoft.com/office/powerpoint/2010/main" val="40999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Подготовка к проведению </a:t>
            </a:r>
          </a:p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вне аудитории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628800"/>
            <a:ext cx="806489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В день проведения экзамена организатор вне аудитории ППЭ должен: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917998" y="2780928"/>
            <a:ext cx="7254402" cy="879960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>
                <a:solidFill>
                  <a:schemeClr val="tx1"/>
                </a:solidFill>
                <a:latin typeface="Cambria" panose="02040503050406030204" pitchFamily="18" charset="0"/>
              </a:rPr>
              <a:t>Не позднее </a:t>
            </a:r>
            <a:r>
              <a:rPr lang="ru-RU" sz="2000" u="sng" dirty="0" smtClean="0">
                <a:solidFill>
                  <a:schemeClr val="tx1"/>
                </a:solidFill>
                <a:latin typeface="Cambria" panose="02040503050406030204" pitchFamily="18" charset="0"/>
              </a:rPr>
              <a:t>09.00 </a:t>
            </a:r>
            <a:r>
              <a:rPr lang="ru-RU" sz="2000" u="sng" dirty="0">
                <a:solidFill>
                  <a:schemeClr val="tx1"/>
                </a:solidFill>
                <a:latin typeface="Cambria" panose="02040503050406030204" pitchFamily="18" charset="0"/>
              </a:rPr>
              <a:t>по местному времени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6750" y="4077072"/>
            <a:ext cx="5040560" cy="20882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>
              <a:buClr>
                <a:srgbClr val="00823B"/>
              </a:buClr>
            </a:pPr>
            <a:r>
              <a:rPr lang="ru-RU" sz="2000" dirty="0" smtClean="0">
                <a:latin typeface="Cambria" panose="02040503050406030204" pitchFamily="18" charset="0"/>
              </a:rPr>
              <a:t>Пройти </a:t>
            </a:r>
            <a:r>
              <a:rPr lang="ru-RU" sz="2000" dirty="0">
                <a:latin typeface="Cambria" panose="02040503050406030204" pitchFamily="18" charset="0"/>
              </a:rPr>
              <a:t>на свое место дежурства и приступить к выполнению своих обязанностей.</a:t>
            </a:r>
          </a:p>
        </p:txBody>
      </p:sp>
      <p:pic>
        <p:nvPicPr>
          <p:cNvPr id="1026" name="Picture 2" descr="C:\Users\Сиротская_А\Desktop\ar1362353374497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75" b="97000" l="3553" r="95658">
                        <a14:foregroundMark x1="75921" y1="12625" x2="80921" y2="15750"/>
                        <a14:backgroundMark x1="34868" y1="82500" x2="71053" y2="84000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57124"/>
            <a:ext cx="2592288" cy="272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42" y="188640"/>
            <a:ext cx="8229600" cy="1143000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377736"/>
              </p:ext>
            </p:extLst>
          </p:nvPr>
        </p:nvGraphicFramePr>
        <p:xfrm>
          <a:off x="722214" y="1628800"/>
          <a:ext cx="797493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8702"/>
            <a:ext cx="488443" cy="5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0" y="2993017"/>
            <a:ext cx="1444429" cy="1976467"/>
            <a:chOff x="179512" y="2996952"/>
            <a:chExt cx="1152128" cy="1536171"/>
          </a:xfrm>
        </p:grpSpPr>
        <p:pic>
          <p:nvPicPr>
            <p:cNvPr id="14" name="Picture 2" descr="C:\Users\косатюк_п\Documents\ГИА-11\Обучение специалистов ППЭ\moodle\для moodle\картинки\3d-chelovechek-0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33" b="90000" l="5481" r="89985">
                          <a14:foregroundMark x1="38400" y1="7044" x2="20178" y2="35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96952"/>
              <a:ext cx="1152128" cy="1536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косатюк_п\Documents\ГИА-11\Обучение специалистов ППЭ\moodle\для moodle\картинки\images (1)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9010">
              <a:off x="286181" y="3082380"/>
              <a:ext cx="328029" cy="37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13" y="2654756"/>
            <a:ext cx="488443" cy="5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43" y="3423030"/>
            <a:ext cx="488443" cy="5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69" y="4166924"/>
            <a:ext cx="488443" cy="5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12" y="4941168"/>
            <a:ext cx="488443" cy="5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вне аудитории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5902" y="1576938"/>
            <a:ext cx="8640960" cy="6840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Организатору вне аудитории во время проведения экзамена в ППЭ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запрещается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5902" y="5567148"/>
            <a:ext cx="8640960" cy="9413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just"/>
            <a:r>
              <a:rPr lang="ru-RU" sz="2000" dirty="0">
                <a:latin typeface="Cambria" panose="02040503050406030204" pitchFamily="18" charset="0"/>
              </a:rPr>
              <a:t>выносить из аудиторий и ППЭ экзаменационные материалы на бумажном или электронном носителях, фотографировать экзаменационные материалы.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5903" y="3960570"/>
            <a:ext cx="8640960" cy="15566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just"/>
            <a:r>
              <a:rPr lang="ru-RU" sz="2000" dirty="0">
                <a:latin typeface="Cambria" panose="02040503050406030204" pitchFamily="18" charset="0"/>
              </a:rPr>
              <a:t>оказывать содействие обучающимся, выпускникам прошлых лет, в том числе передавать им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5902" y="2351312"/>
            <a:ext cx="6784370" cy="15560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just"/>
            <a:r>
              <a:rPr lang="ru-RU" sz="2000" dirty="0">
                <a:latin typeface="Cambria" panose="02040503050406030204" pitchFamily="18" charset="0"/>
              </a:rPr>
              <a:t>иметь при себе средства связи, электронно-вычислительную технику, фото-, аудио и видеоаппаратуру, справочные материалы, письменные заметки и иные средства хранения и передачи информации, художественную литературу и т.д. ;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7164288" y="2324469"/>
            <a:ext cx="1532982" cy="1557920"/>
            <a:chOff x="6394036" y="2205808"/>
            <a:chExt cx="1470088" cy="1375429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6394036" y="2205811"/>
              <a:ext cx="721608" cy="683107"/>
              <a:chOff x="8006447" y="4193737"/>
              <a:chExt cx="613788" cy="576218"/>
            </a:xfrm>
          </p:grpSpPr>
          <p:pic>
            <p:nvPicPr>
              <p:cNvPr id="24" name="Picture 4" descr="C:\Users\косатюк_п\Documents\ГИА-11\Обучение специалистов ППЭ\moodle\для moodle\картинки\preview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>
                            <a14:foregroundMark x1="15839" y1="11813" x2="73286" y2="35989"/>
                            <a14:foregroundMark x1="89598" y1="59615" x2="46809" y2="8406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9992" y="4255837"/>
                <a:ext cx="590243" cy="4781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Знак запрета 24"/>
              <p:cNvSpPr/>
              <p:nvPr/>
            </p:nvSpPr>
            <p:spPr>
              <a:xfrm>
                <a:off x="8006447" y="4193737"/>
                <a:ext cx="590243" cy="576218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6402383" y="2848265"/>
              <a:ext cx="750610" cy="732971"/>
              <a:chOff x="8561316" y="4663089"/>
              <a:chExt cx="601279" cy="586322"/>
            </a:xfrm>
          </p:grpSpPr>
          <p:pic>
            <p:nvPicPr>
              <p:cNvPr id="22" name="Picture 6" descr="C:\Users\косатюк_п\Documents\ГИА-11\Обучение специалистов ППЭ\moodle\для moodle\картинки\camera-icon-hi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0000" l="0" r="100000">
                            <a14:foregroundMark x1="22000" y1="31500" x2="82000" y2="33167"/>
                            <a14:foregroundMark x1="58000" y1="50500" x2="58000" y2="50500"/>
                            <a14:foregroundMark x1="59333" y1="22833" x2="59333" y2="22833"/>
                            <a14:foregroundMark x1="77333" y1="24833" x2="77333" y2="24833"/>
                            <a14:foregroundMark x1="22000" y1="24833" x2="22000" y2="24833"/>
                            <a14:foregroundMark x1="42500" y1="51667" x2="42500" y2="51667"/>
                            <a14:foregroundMark x1="45000" y1="44667" x2="57833" y2="38000"/>
                            <a14:foregroundMark x1="66500" y1="42000" x2="73333" y2="52667"/>
                            <a14:foregroundMark x1="73000" y1="55333" x2="60667" y2="68167"/>
                            <a14:foregroundMark x1="76500" y1="44667" x2="90000" y2="45000"/>
                            <a14:foregroundMark x1="89833" y1="45000" x2="91333" y2="45000"/>
                            <a14:foregroundMark x1="40667" y1="44667" x2="8667" y2="44167"/>
                            <a14:foregroundMark x1="43833" y1="23333" x2="43833" y2="23333"/>
                            <a14:foregroundMark x1="50833" y1="23500" x2="50833" y2="23500"/>
                            <a14:foregroundMark x1="47333" y1="20833" x2="53167" y2="215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61316" y="4663089"/>
                <a:ext cx="558783" cy="5587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Знак запрета 22"/>
              <p:cNvSpPr/>
              <p:nvPr/>
            </p:nvSpPr>
            <p:spPr>
              <a:xfrm>
                <a:off x="8572352" y="4695606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7152989" y="2907962"/>
              <a:ext cx="711135" cy="673275"/>
              <a:chOff x="6457914" y="4706502"/>
              <a:chExt cx="590243" cy="530606"/>
            </a:xfrm>
          </p:grpSpPr>
          <p:pic>
            <p:nvPicPr>
              <p:cNvPr id="20" name="Picture 5" descr="C:\Users\косатюк_п\Documents\ГИА-11\Обучение специалистов ППЭ\moodle\для moodle\картинки\white-star-vector-4T9ER47ec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6234" y="4729701"/>
                <a:ext cx="288032" cy="507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Знак запрета 20"/>
              <p:cNvSpPr/>
              <p:nvPr/>
            </p:nvSpPr>
            <p:spPr>
              <a:xfrm>
                <a:off x="6457914" y="4706502"/>
                <a:ext cx="590243" cy="530604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7107197" y="2205808"/>
              <a:ext cx="741340" cy="700812"/>
              <a:chOff x="8705033" y="5021626"/>
              <a:chExt cx="590243" cy="553805"/>
            </a:xfrm>
          </p:grpSpPr>
          <p:pic>
            <p:nvPicPr>
              <p:cNvPr id="26" name="Picture 7" descr="C:\Users\косатюк_п\Documents\ГИА-11\Обучение специалистов ППЭ\moodle\для moodle\картинки\400_F_4355782_VIxSBMULVOXixykDNj2J4RKfzfReUpDp_PXP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9349" l="0" r="100000">
                            <a14:foregroundMark x1="18000" y1="74593" x2="19500" y2="83713"/>
                            <a14:foregroundMark x1="17000" y1="85993" x2="17750" y2="66450"/>
                            <a14:foregroundMark x1="25500" y1="76873" x2="25500" y2="76873"/>
                            <a14:backgroundMark x1="11250" y1="63844" x2="16250" y2="65147"/>
                            <a14:backgroundMark x1="34000" y1="54072" x2="33750" y2="54072"/>
                            <a14:backgroundMark x1="27750" y1="23779" x2="27750" y2="23779"/>
                            <a14:backgroundMark x1="66500" y1="30945" x2="71750" y2="32573"/>
                            <a14:backgroundMark x1="37000" y1="60586" x2="36500" y2="5993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35297" y="5095252"/>
                <a:ext cx="529714" cy="406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Знак запрета 26"/>
              <p:cNvSpPr/>
              <p:nvPr/>
            </p:nvSpPr>
            <p:spPr>
              <a:xfrm>
                <a:off x="8705033" y="5021626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419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вне аудитории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1585713"/>
            <a:ext cx="8640960" cy="61915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Организатор вне  аудитории должен: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587486" y="2422482"/>
            <a:ext cx="7944954" cy="829696"/>
          </a:xfrm>
          <a:custGeom>
            <a:avLst/>
            <a:gdLst>
              <a:gd name="connsiteX0" fmla="*/ 0 w 7944954"/>
              <a:gd name="connsiteY0" fmla="*/ 75019 h 750185"/>
              <a:gd name="connsiteX1" fmla="*/ 75019 w 7944954"/>
              <a:gd name="connsiteY1" fmla="*/ 0 h 750185"/>
              <a:gd name="connsiteX2" fmla="*/ 7869936 w 7944954"/>
              <a:gd name="connsiteY2" fmla="*/ 0 h 750185"/>
              <a:gd name="connsiteX3" fmla="*/ 7944955 w 7944954"/>
              <a:gd name="connsiteY3" fmla="*/ 75019 h 750185"/>
              <a:gd name="connsiteX4" fmla="*/ 7944954 w 7944954"/>
              <a:gd name="connsiteY4" fmla="*/ 675167 h 750185"/>
              <a:gd name="connsiteX5" fmla="*/ 7869935 w 7944954"/>
              <a:gd name="connsiteY5" fmla="*/ 750186 h 750185"/>
              <a:gd name="connsiteX6" fmla="*/ 75019 w 7944954"/>
              <a:gd name="connsiteY6" fmla="*/ 750185 h 750185"/>
              <a:gd name="connsiteX7" fmla="*/ 0 w 7944954"/>
              <a:gd name="connsiteY7" fmla="*/ 675166 h 750185"/>
              <a:gd name="connsiteX8" fmla="*/ 0 w 7944954"/>
              <a:gd name="connsiteY8" fmla="*/ 75019 h 75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44954" h="750185">
                <a:moveTo>
                  <a:pt x="0" y="75019"/>
                </a:moveTo>
                <a:cubicBezTo>
                  <a:pt x="0" y="33587"/>
                  <a:pt x="33587" y="0"/>
                  <a:pt x="75019" y="0"/>
                </a:cubicBezTo>
                <a:lnTo>
                  <a:pt x="7869936" y="0"/>
                </a:lnTo>
                <a:cubicBezTo>
                  <a:pt x="7911368" y="0"/>
                  <a:pt x="7944955" y="33587"/>
                  <a:pt x="7944955" y="75019"/>
                </a:cubicBezTo>
                <a:cubicBezTo>
                  <a:pt x="7944955" y="275068"/>
                  <a:pt x="7944954" y="475118"/>
                  <a:pt x="7944954" y="675167"/>
                </a:cubicBezTo>
                <a:cubicBezTo>
                  <a:pt x="7944954" y="716599"/>
                  <a:pt x="7911367" y="750186"/>
                  <a:pt x="7869935" y="750186"/>
                </a:cubicBezTo>
                <a:lnTo>
                  <a:pt x="75019" y="750185"/>
                </a:lnTo>
                <a:cubicBezTo>
                  <a:pt x="33587" y="750185"/>
                  <a:pt x="0" y="716598"/>
                  <a:pt x="0" y="675166"/>
                </a:cubicBezTo>
                <a:lnTo>
                  <a:pt x="0" y="75019"/>
                </a:lnTo>
                <a:close/>
              </a:path>
            </a:pathLst>
          </a:custGeom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810666" tIns="68580" rIns="68581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>
                <a:latin typeface="Cambria" panose="02040503050406030204" pitchFamily="18" charset="0"/>
              </a:rPr>
              <a:t>обеспечить организацию входа участников </a:t>
            </a:r>
            <a:r>
              <a:rPr lang="ru-RU" sz="1800" kern="1200" dirty="0" smtClean="0">
                <a:latin typeface="Cambria" panose="02040503050406030204" pitchFamily="18" charset="0"/>
              </a:rPr>
              <a:t>ГИА </a:t>
            </a:r>
            <a:r>
              <a:rPr lang="ru-RU" sz="1800" kern="1200" dirty="0">
                <a:latin typeface="Cambria" panose="02040503050406030204" pitchFamily="18" charset="0"/>
              </a:rPr>
              <a:t>в ППЭ;</a:t>
            </a:r>
            <a:endParaRPr lang="ru-RU" sz="1800" kern="1200" dirty="0"/>
          </a:p>
        </p:txBody>
      </p:sp>
      <p:sp>
        <p:nvSpPr>
          <p:cNvPr id="21" name="Полилиния 20"/>
          <p:cNvSpPr/>
          <p:nvPr/>
        </p:nvSpPr>
        <p:spPr>
          <a:xfrm>
            <a:off x="587486" y="3325763"/>
            <a:ext cx="7944954" cy="906374"/>
          </a:xfrm>
          <a:custGeom>
            <a:avLst/>
            <a:gdLst>
              <a:gd name="connsiteX0" fmla="*/ 0 w 7944954"/>
              <a:gd name="connsiteY0" fmla="*/ 90637 h 906374"/>
              <a:gd name="connsiteX1" fmla="*/ 90637 w 7944954"/>
              <a:gd name="connsiteY1" fmla="*/ 0 h 906374"/>
              <a:gd name="connsiteX2" fmla="*/ 7854317 w 7944954"/>
              <a:gd name="connsiteY2" fmla="*/ 0 h 906374"/>
              <a:gd name="connsiteX3" fmla="*/ 7944954 w 7944954"/>
              <a:gd name="connsiteY3" fmla="*/ 90637 h 906374"/>
              <a:gd name="connsiteX4" fmla="*/ 7944954 w 7944954"/>
              <a:gd name="connsiteY4" fmla="*/ 815737 h 906374"/>
              <a:gd name="connsiteX5" fmla="*/ 7854317 w 7944954"/>
              <a:gd name="connsiteY5" fmla="*/ 906374 h 906374"/>
              <a:gd name="connsiteX6" fmla="*/ 90637 w 7944954"/>
              <a:gd name="connsiteY6" fmla="*/ 906374 h 906374"/>
              <a:gd name="connsiteX7" fmla="*/ 0 w 7944954"/>
              <a:gd name="connsiteY7" fmla="*/ 815737 h 906374"/>
              <a:gd name="connsiteX8" fmla="*/ 0 w 7944954"/>
              <a:gd name="connsiteY8" fmla="*/ 90637 h 90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44954" h="906374">
                <a:moveTo>
                  <a:pt x="0" y="90637"/>
                </a:moveTo>
                <a:cubicBezTo>
                  <a:pt x="0" y="40580"/>
                  <a:pt x="40580" y="0"/>
                  <a:pt x="90637" y="0"/>
                </a:cubicBezTo>
                <a:lnTo>
                  <a:pt x="7854317" y="0"/>
                </a:lnTo>
                <a:cubicBezTo>
                  <a:pt x="7904374" y="0"/>
                  <a:pt x="7944954" y="40580"/>
                  <a:pt x="7944954" y="90637"/>
                </a:cubicBezTo>
                <a:lnTo>
                  <a:pt x="7944954" y="815737"/>
                </a:lnTo>
                <a:cubicBezTo>
                  <a:pt x="7944954" y="865794"/>
                  <a:pt x="7904374" y="906374"/>
                  <a:pt x="7854317" y="906374"/>
                </a:cubicBezTo>
                <a:lnTo>
                  <a:pt x="90637" y="906374"/>
                </a:lnTo>
                <a:cubicBezTo>
                  <a:pt x="40580" y="906374"/>
                  <a:pt x="0" y="865794"/>
                  <a:pt x="0" y="815737"/>
                </a:cubicBezTo>
                <a:lnTo>
                  <a:pt x="0" y="90637"/>
                </a:lnTo>
                <a:close/>
              </a:path>
            </a:pathLst>
          </a:custGeom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810666" tIns="68580" rIns="68581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>
                <a:latin typeface="Cambria" panose="02040503050406030204" pitchFamily="18" charset="0"/>
              </a:rPr>
              <a:t>осуществлять проверку документов, удостоверяющих личность;</a:t>
            </a:r>
            <a:endParaRPr lang="ru-RU" sz="1800" kern="1200" dirty="0"/>
          </a:p>
        </p:txBody>
      </p:sp>
      <p:sp>
        <p:nvSpPr>
          <p:cNvPr id="23" name="Полилиния 22"/>
          <p:cNvSpPr/>
          <p:nvPr/>
        </p:nvSpPr>
        <p:spPr>
          <a:xfrm>
            <a:off x="587486" y="4385233"/>
            <a:ext cx="7944954" cy="923980"/>
          </a:xfrm>
          <a:custGeom>
            <a:avLst/>
            <a:gdLst>
              <a:gd name="connsiteX0" fmla="*/ 0 w 7944954"/>
              <a:gd name="connsiteY0" fmla="*/ 92398 h 923980"/>
              <a:gd name="connsiteX1" fmla="*/ 92398 w 7944954"/>
              <a:gd name="connsiteY1" fmla="*/ 0 h 923980"/>
              <a:gd name="connsiteX2" fmla="*/ 7852556 w 7944954"/>
              <a:gd name="connsiteY2" fmla="*/ 0 h 923980"/>
              <a:gd name="connsiteX3" fmla="*/ 7944954 w 7944954"/>
              <a:gd name="connsiteY3" fmla="*/ 92398 h 923980"/>
              <a:gd name="connsiteX4" fmla="*/ 7944954 w 7944954"/>
              <a:gd name="connsiteY4" fmla="*/ 831582 h 923980"/>
              <a:gd name="connsiteX5" fmla="*/ 7852556 w 7944954"/>
              <a:gd name="connsiteY5" fmla="*/ 923980 h 923980"/>
              <a:gd name="connsiteX6" fmla="*/ 92398 w 7944954"/>
              <a:gd name="connsiteY6" fmla="*/ 923980 h 923980"/>
              <a:gd name="connsiteX7" fmla="*/ 0 w 7944954"/>
              <a:gd name="connsiteY7" fmla="*/ 831582 h 923980"/>
              <a:gd name="connsiteX8" fmla="*/ 0 w 7944954"/>
              <a:gd name="connsiteY8" fmla="*/ 92398 h 92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44954" h="923980">
                <a:moveTo>
                  <a:pt x="0" y="92398"/>
                </a:moveTo>
                <a:cubicBezTo>
                  <a:pt x="0" y="41368"/>
                  <a:pt x="41368" y="0"/>
                  <a:pt x="92398" y="0"/>
                </a:cubicBezTo>
                <a:lnTo>
                  <a:pt x="7852556" y="0"/>
                </a:lnTo>
                <a:cubicBezTo>
                  <a:pt x="7903586" y="0"/>
                  <a:pt x="7944954" y="41368"/>
                  <a:pt x="7944954" y="92398"/>
                </a:cubicBezTo>
                <a:lnTo>
                  <a:pt x="7944954" y="831582"/>
                </a:lnTo>
                <a:cubicBezTo>
                  <a:pt x="7944954" y="882612"/>
                  <a:pt x="7903586" y="923980"/>
                  <a:pt x="7852556" y="923980"/>
                </a:cubicBezTo>
                <a:lnTo>
                  <a:pt x="92398" y="923980"/>
                </a:lnTo>
                <a:cubicBezTo>
                  <a:pt x="41368" y="923980"/>
                  <a:pt x="0" y="882612"/>
                  <a:pt x="0" y="831582"/>
                </a:cubicBezTo>
                <a:lnTo>
                  <a:pt x="0" y="92398"/>
                </a:lnTo>
                <a:close/>
              </a:path>
            </a:pathLst>
          </a:custGeom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810666" tIns="68580" rIns="68581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>
                <a:latin typeface="Cambria" panose="02040503050406030204" pitchFamily="18" charset="0"/>
              </a:rPr>
              <a:t>осуществлять проверку наличия участника в списках распределения в данный ППЭ;</a:t>
            </a:r>
            <a:endParaRPr lang="ru-RU" sz="1800" kern="1200" dirty="0"/>
          </a:p>
        </p:txBody>
      </p:sp>
      <p:sp>
        <p:nvSpPr>
          <p:cNvPr id="25" name="Полилиния 24"/>
          <p:cNvSpPr/>
          <p:nvPr/>
        </p:nvSpPr>
        <p:spPr>
          <a:xfrm>
            <a:off x="587486" y="5462310"/>
            <a:ext cx="7944954" cy="915376"/>
          </a:xfrm>
          <a:custGeom>
            <a:avLst/>
            <a:gdLst>
              <a:gd name="connsiteX0" fmla="*/ 0 w 7944954"/>
              <a:gd name="connsiteY0" fmla="*/ 91538 h 915376"/>
              <a:gd name="connsiteX1" fmla="*/ 91538 w 7944954"/>
              <a:gd name="connsiteY1" fmla="*/ 0 h 915376"/>
              <a:gd name="connsiteX2" fmla="*/ 7853416 w 7944954"/>
              <a:gd name="connsiteY2" fmla="*/ 0 h 915376"/>
              <a:gd name="connsiteX3" fmla="*/ 7944954 w 7944954"/>
              <a:gd name="connsiteY3" fmla="*/ 91538 h 915376"/>
              <a:gd name="connsiteX4" fmla="*/ 7944954 w 7944954"/>
              <a:gd name="connsiteY4" fmla="*/ 823838 h 915376"/>
              <a:gd name="connsiteX5" fmla="*/ 7853416 w 7944954"/>
              <a:gd name="connsiteY5" fmla="*/ 915376 h 915376"/>
              <a:gd name="connsiteX6" fmla="*/ 91538 w 7944954"/>
              <a:gd name="connsiteY6" fmla="*/ 915376 h 915376"/>
              <a:gd name="connsiteX7" fmla="*/ 0 w 7944954"/>
              <a:gd name="connsiteY7" fmla="*/ 823838 h 915376"/>
              <a:gd name="connsiteX8" fmla="*/ 0 w 7944954"/>
              <a:gd name="connsiteY8" fmla="*/ 91538 h 91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44954" h="915376">
                <a:moveTo>
                  <a:pt x="0" y="91538"/>
                </a:moveTo>
                <a:cubicBezTo>
                  <a:pt x="0" y="40983"/>
                  <a:pt x="40983" y="0"/>
                  <a:pt x="91538" y="0"/>
                </a:cubicBezTo>
                <a:lnTo>
                  <a:pt x="7853416" y="0"/>
                </a:lnTo>
                <a:cubicBezTo>
                  <a:pt x="7903971" y="0"/>
                  <a:pt x="7944954" y="40983"/>
                  <a:pt x="7944954" y="91538"/>
                </a:cubicBezTo>
                <a:lnTo>
                  <a:pt x="7944954" y="823838"/>
                </a:lnTo>
                <a:cubicBezTo>
                  <a:pt x="7944954" y="874393"/>
                  <a:pt x="7903971" y="915376"/>
                  <a:pt x="7853416" y="915376"/>
                </a:cubicBezTo>
                <a:lnTo>
                  <a:pt x="91538" y="915376"/>
                </a:lnTo>
                <a:cubicBezTo>
                  <a:pt x="40983" y="915376"/>
                  <a:pt x="0" y="874393"/>
                  <a:pt x="0" y="823838"/>
                </a:cubicBezTo>
                <a:lnTo>
                  <a:pt x="0" y="91538"/>
                </a:lnTo>
                <a:close/>
              </a:path>
            </a:pathLst>
          </a:custGeom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810666" tIns="68580" rIns="68581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>
                <a:latin typeface="Cambria" panose="02040503050406030204" pitchFamily="18" charset="0"/>
              </a:rPr>
              <a:t>осуществлять проверку наличия у участников </a:t>
            </a:r>
            <a:r>
              <a:rPr lang="ru-RU" sz="1800" kern="1200" dirty="0" smtClean="0">
                <a:latin typeface="Cambria" panose="02040503050406030204" pitchFamily="18" charset="0"/>
              </a:rPr>
              <a:t>ГИА </a:t>
            </a:r>
            <a:r>
              <a:rPr lang="ru-RU" sz="1800" kern="1200" dirty="0">
                <a:latin typeface="Cambria" panose="02040503050406030204" pitchFamily="18" charset="0"/>
              </a:rPr>
              <a:t>средств связи и иных запрещенных средств и материалов.</a:t>
            </a:r>
            <a:endParaRPr lang="ru-RU" sz="1800" kern="12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7486" y="5462310"/>
            <a:ext cx="1599826" cy="915376"/>
          </a:xfrm>
          <a:prstGeom prst="roundRect">
            <a:avLst>
              <a:gd name="adj" fmla="val 10000"/>
            </a:avLst>
          </a:prstGeom>
          <a:solidFill>
            <a:schemeClr val="accent1">
              <a:tint val="50000"/>
              <a:satMod val="30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grpSp>
        <p:nvGrpSpPr>
          <p:cNvPr id="47" name="Группа 46"/>
          <p:cNvGrpSpPr/>
          <p:nvPr/>
        </p:nvGrpSpPr>
        <p:grpSpPr>
          <a:xfrm>
            <a:off x="893133" y="5489978"/>
            <a:ext cx="899862" cy="891350"/>
            <a:chOff x="899592" y="5521288"/>
            <a:chExt cx="899862" cy="891350"/>
          </a:xfrm>
        </p:grpSpPr>
        <p:pic>
          <p:nvPicPr>
            <p:cNvPr id="41" name="Picture 4" descr="C:\Users\косатюк_п\Documents\ГИА-11\Обучение специалистов ППЭ\moodle\для moodle\картинки\preview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5839" y1="11813" x2="73286" y2="35989"/>
                          <a14:foregroundMark x1="89598" y1="59615" x2="46809" y2="84066"/>
                          <a14:foregroundMark x1="31618" y1="25862" x2="87500" y2="474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051" y="6032447"/>
              <a:ext cx="430898" cy="380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Знак запрета 41"/>
            <p:cNvSpPr/>
            <p:nvPr/>
          </p:nvSpPr>
          <p:spPr>
            <a:xfrm>
              <a:off x="899593" y="5940969"/>
              <a:ext cx="430898" cy="440359"/>
            </a:xfrm>
            <a:prstGeom prst="noSmoking">
              <a:avLst>
                <a:gd name="adj" fmla="val 510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899592" y="5521288"/>
              <a:ext cx="434366" cy="411446"/>
              <a:chOff x="7290237" y="4432859"/>
              <a:chExt cx="590243" cy="558783"/>
            </a:xfrm>
          </p:grpSpPr>
          <p:pic>
            <p:nvPicPr>
              <p:cNvPr id="39" name="Picture 6" descr="C:\Users\косатюк_п\Documents\ГИА-11\Обучение специалистов ППЭ\moodle\для moodle\картинки\camera-icon-hi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0000" l="0" r="100000">
                            <a14:foregroundMark x1="22000" y1="31500" x2="82000" y2="33167"/>
                            <a14:foregroundMark x1="58000" y1="50500" x2="58000" y2="50500"/>
                            <a14:foregroundMark x1="59333" y1="22833" x2="59333" y2="22833"/>
                            <a14:foregroundMark x1="77333" y1="24833" x2="77333" y2="24833"/>
                            <a14:foregroundMark x1="22000" y1="24833" x2="22000" y2="24833"/>
                            <a14:foregroundMark x1="42500" y1="51667" x2="42500" y2="51667"/>
                            <a14:foregroundMark x1="45000" y1="44667" x2="57833" y2="38000"/>
                            <a14:foregroundMark x1="66500" y1="42000" x2="73333" y2="52667"/>
                            <a14:foregroundMark x1="73000" y1="55333" x2="60667" y2="68167"/>
                            <a14:foregroundMark x1="76500" y1="44667" x2="90000" y2="45000"/>
                            <a14:foregroundMark x1="89833" y1="45000" x2="91333" y2="45000"/>
                            <a14:foregroundMark x1="40667" y1="44667" x2="8667" y2="44167"/>
                            <a14:foregroundMark x1="43833" y1="23333" x2="43833" y2="23333"/>
                            <a14:foregroundMark x1="50833" y1="23500" x2="50833" y2="23500"/>
                            <a14:foregroundMark x1="47333" y1="20833" x2="53167" y2="215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5966" y="4432859"/>
                <a:ext cx="558783" cy="5587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Знак запрета 39"/>
              <p:cNvSpPr/>
              <p:nvPr/>
            </p:nvSpPr>
            <p:spPr>
              <a:xfrm>
                <a:off x="7290237" y="4435349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1362891" y="5959026"/>
              <a:ext cx="414155" cy="422302"/>
              <a:chOff x="6437856" y="4426898"/>
              <a:chExt cx="590243" cy="553805"/>
            </a:xfrm>
          </p:grpSpPr>
          <p:pic>
            <p:nvPicPr>
              <p:cNvPr id="37" name="Picture 5" descr="C:\Users\косатюк_п\Documents\ГИА-11\Обучение специалистов ППЭ\moodle\для moodle\картинки\white-star-vector-4T9ER47ec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4450098"/>
                <a:ext cx="288032" cy="507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Знак запрета 37"/>
              <p:cNvSpPr/>
              <p:nvPr/>
            </p:nvSpPr>
            <p:spPr>
              <a:xfrm>
                <a:off x="6437856" y="4426898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1362431" y="5528188"/>
              <a:ext cx="437023" cy="412781"/>
              <a:chOff x="7517301" y="5299589"/>
              <a:chExt cx="590243" cy="553805"/>
            </a:xfrm>
          </p:grpSpPr>
          <p:pic>
            <p:nvPicPr>
              <p:cNvPr id="35" name="Picture 7" descr="C:\Users\косатюк_п\Documents\ГИА-11\Обучение специалистов ППЭ\moodle\для moodle\картинки\400_F_4355782_VIxSBMULVOXixykDNj2J4RKfzfReUpDp_PXP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9349" l="0" r="100000">
                            <a14:foregroundMark x1="18000" y1="74593" x2="19500" y2="83713"/>
                            <a14:foregroundMark x1="17000" y1="85993" x2="17750" y2="66450"/>
                            <a14:foregroundMark x1="25500" y1="76873" x2="25500" y2="76873"/>
                            <a14:foregroundMark x1="22308" y1="84762" x2="85385" y2="65714"/>
                            <a14:foregroundMark x1="60000" y1="34286" x2="8462" y2="22857"/>
                            <a14:foregroundMark x1="60000" y1="26667" x2="83077" y2="17143"/>
                            <a14:backgroundMark x1="11250" y1="63844" x2="16250" y2="65147"/>
                            <a14:backgroundMark x1="34000" y1="54072" x2="33750" y2="54072"/>
                            <a14:backgroundMark x1="27750" y1="23779" x2="27750" y2="23779"/>
                            <a14:backgroundMark x1="66500" y1="30945" x2="71750" y2="32573"/>
                            <a14:backgroundMark x1="37000" y1="60586" x2="36500" y2="5993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7566" y="5373215"/>
                <a:ext cx="529714" cy="406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Знак запрета 35"/>
              <p:cNvSpPr/>
              <p:nvPr/>
            </p:nvSpPr>
            <p:spPr>
              <a:xfrm>
                <a:off x="7517301" y="5299589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3" name="Скругленный прямоугольник 42"/>
          <p:cNvSpPr/>
          <p:nvPr/>
        </p:nvSpPr>
        <p:spPr>
          <a:xfrm>
            <a:off x="587487" y="4385233"/>
            <a:ext cx="1599825" cy="923980"/>
          </a:xfrm>
          <a:prstGeom prst="roundRect">
            <a:avLst>
              <a:gd name="adj" fmla="val 10000"/>
            </a:avLst>
          </a:prstGeom>
          <a:solidFill>
            <a:schemeClr val="accent1">
              <a:tint val="50000"/>
              <a:satMod val="30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45" name="Скругленный прямоугольник 44"/>
          <p:cNvSpPr/>
          <p:nvPr/>
        </p:nvSpPr>
        <p:spPr>
          <a:xfrm>
            <a:off x="587486" y="2422482"/>
            <a:ext cx="1599827" cy="829696"/>
          </a:xfrm>
          <a:prstGeom prst="roundRect">
            <a:avLst>
              <a:gd name="adj" fmla="val 10000"/>
            </a:avLst>
          </a:prstGeom>
          <a:solidFill>
            <a:schemeClr val="accent1">
              <a:tint val="50000"/>
              <a:satMod val="30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pic>
        <p:nvPicPr>
          <p:cNvPr id="27" name="Picture 4" descr="http://www.tablux.ru/catalog/tabl-1-0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94" y="2488008"/>
            <a:ext cx="745941" cy="61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Скругленный прямоугольник 43"/>
          <p:cNvSpPr/>
          <p:nvPr/>
        </p:nvSpPr>
        <p:spPr>
          <a:xfrm>
            <a:off x="587486" y="3329528"/>
            <a:ext cx="1599826" cy="902609"/>
          </a:xfrm>
          <a:prstGeom prst="roundRect">
            <a:avLst>
              <a:gd name="adj" fmla="val 10000"/>
            </a:avLst>
          </a:prstGeom>
          <a:solidFill>
            <a:schemeClr val="accent1">
              <a:tint val="50000"/>
              <a:satMod val="30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pic>
        <p:nvPicPr>
          <p:cNvPr id="29" name="Picture 2" descr="http://activemam.com/wp-content/uploads/2013/05/ID-10043426_novy-j-razme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88" b="95625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51" y="4424175"/>
            <a:ext cx="846095" cy="84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Картинки по запросу паспорт картинка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249">
            <a:off x="930980" y="3408124"/>
            <a:ext cx="532195" cy="7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Картинки по запросу паспорт картинка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6441">
            <a:off x="1089874" y="3429341"/>
            <a:ext cx="532195" cy="7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вне аудитории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1585713"/>
            <a:ext cx="8640960" cy="47513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Организатор вне  аудитории должен: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204864"/>
            <a:ext cx="4762871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помогать участникам </a:t>
            </a:r>
            <a:r>
              <a:rPr lang="ru-RU" sz="2000" dirty="0" smtClean="0">
                <a:latin typeface="Cambria" panose="02040503050406030204" pitchFamily="18" charset="0"/>
              </a:rPr>
              <a:t>ГИА </a:t>
            </a:r>
            <a:r>
              <a:rPr lang="ru-RU" sz="2000" dirty="0">
                <a:latin typeface="Cambria" panose="02040503050406030204" pitchFamily="18" charset="0"/>
              </a:rPr>
              <a:t>ориентироваться в помещениях ППЭ;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3058926"/>
            <a:ext cx="4762872" cy="8021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указывать местонахождение нужной аудитории;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4005064"/>
            <a:ext cx="4762871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осуществлять контроль за перемещением по ППЭ лиц, имеющих право присутствовать в ППЭ в день проведения экзамена;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5517232"/>
            <a:ext cx="4762871" cy="721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следить за соблюдением тишины и порядка в ППЭ;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064" y="2204864"/>
            <a:ext cx="3744416" cy="12551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lvl="0" algn="ctr"/>
            <a:r>
              <a:rPr lang="ru-RU" sz="2000" dirty="0">
                <a:latin typeface="Cambria" panose="02040503050406030204" pitchFamily="18" charset="0"/>
              </a:rPr>
              <a:t>сопровождать участников </a:t>
            </a:r>
            <a:r>
              <a:rPr lang="ru-RU" sz="2000" dirty="0" smtClean="0">
                <a:latin typeface="Cambria" panose="02040503050406030204" pitchFamily="18" charset="0"/>
              </a:rPr>
              <a:t>ГИА </a:t>
            </a:r>
            <a:r>
              <a:rPr lang="ru-RU" sz="2000" dirty="0">
                <a:latin typeface="Cambria" panose="02040503050406030204" pitchFamily="18" charset="0"/>
              </a:rPr>
              <a:t>при выходе из аудитории во время экзамена.</a:t>
            </a:r>
          </a:p>
        </p:txBody>
      </p:sp>
      <p:pic>
        <p:nvPicPr>
          <p:cNvPr id="6148" name="Picture 4" descr="http://bankir.ru/website/static/images/recepty_uspeha/04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3256" y="3674887"/>
            <a:ext cx="3374032" cy="2564266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00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вне аудитории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1784" y="1592796"/>
            <a:ext cx="8640960" cy="47513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Организатор вне  аудитории должен: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784" y="2182567"/>
            <a:ext cx="8640960" cy="10507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sz="2000" dirty="0" smtClean="0">
                <a:latin typeface="Cambria" panose="02040503050406030204" pitchFamily="18" charset="0"/>
              </a:rPr>
              <a:t>В </a:t>
            </a:r>
            <a:r>
              <a:rPr lang="ru-RU" sz="2000" dirty="0">
                <a:latin typeface="Cambria" panose="02040503050406030204" pitchFamily="18" charset="0"/>
              </a:rPr>
              <a:t>случае сопровождения участника </a:t>
            </a:r>
            <a:r>
              <a:rPr lang="ru-RU" sz="2000" dirty="0" smtClean="0">
                <a:latin typeface="Cambria" panose="02040503050406030204" pitchFamily="18" charset="0"/>
              </a:rPr>
              <a:t>ГИА </a:t>
            </a:r>
            <a:r>
              <a:rPr lang="ru-RU" sz="2000" dirty="0">
                <a:latin typeface="Cambria" panose="02040503050406030204" pitchFamily="18" charset="0"/>
              </a:rPr>
              <a:t>к медицинскому работнику пригласить уполномоченного представителя ГЭК в медицинский кабинет;</a:t>
            </a:r>
          </a:p>
        </p:txBody>
      </p:sp>
      <p:pic>
        <p:nvPicPr>
          <p:cNvPr id="2050" name="Picture 2" descr="C:\Users\Тофан_О\Desktop\картинки для презентации\patholog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5" b="91624" l="9402" r="89915">
                        <a14:foregroundMark x1="44615" y1="10769" x2="46496" y2="10427"/>
                        <a14:foregroundMark x1="81709" y1="14701" x2="82564" y2="17436"/>
                        <a14:foregroundMark x1="78462" y1="91624" x2="81368" y2="75897"/>
                        <a14:foregroundMark x1="9402" y1="64957" x2="11453" y2="65812"/>
                        <a14:foregroundMark x1="19145" y1="78632" x2="22393" y2="77778"/>
                        <a14:foregroundMark x1="31282" y1="88205" x2="33846" y2="85299"/>
                        <a14:foregroundMark x1="49402" y1="43077" x2="51966" y2="50256"/>
                        <a14:foregroundMark x1="53162" y1="73504" x2="54701" y2="62051"/>
                        <a14:foregroundMark x1="63590" y1="49060" x2="62051" y2="43590"/>
                        <a14:foregroundMark x1="62051" y1="41538" x2="62051" y2="41538"/>
                        <a14:foregroundMark x1="81026" y1="16239" x2="82222" y2="1760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33309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666190" y="3501008"/>
            <a:ext cx="3761794" cy="27363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sz="2000" dirty="0" smtClean="0">
                <a:latin typeface="Cambria" panose="02040503050406030204" pitchFamily="18" charset="0"/>
              </a:rPr>
              <a:t>В </a:t>
            </a:r>
            <a:r>
              <a:rPr lang="ru-RU" sz="2000" dirty="0">
                <a:latin typeface="Cambria" panose="02040503050406030204" pitchFamily="18" charset="0"/>
              </a:rPr>
              <a:t>случае выявления нарушений порядка проведения </a:t>
            </a:r>
            <a:r>
              <a:rPr lang="ru-RU" sz="2000" dirty="0" smtClean="0">
                <a:latin typeface="Cambria" panose="02040503050406030204" pitchFamily="18" charset="0"/>
              </a:rPr>
              <a:t>ГИА незамедлительно </a:t>
            </a:r>
            <a:r>
              <a:rPr lang="ru-RU" sz="2000" dirty="0">
                <a:latin typeface="Cambria" panose="02040503050406030204" pitchFamily="18" charset="0"/>
              </a:rPr>
              <a:t>обратиться к уполномоченному представителю ГЭК (руководителю ППЭ). </a:t>
            </a:r>
          </a:p>
        </p:txBody>
      </p:sp>
      <p:pic>
        <p:nvPicPr>
          <p:cNvPr id="5122" name="Picture 2" descr="http://opt-545713.ssl.1c-bitrix-cdn.ru/upload/medialibrary/f4e/f4e78d400f3f4c0a1bacae3a62f62286.jpg?14597597365320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64" b="90000" l="9912" r="89868">
                        <a14:backgroundMark x1="43612" y1="4182" x2="47577" y2="4727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219925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8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42" y="188640"/>
            <a:ext cx="8229600" cy="1143000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179314"/>
              </p:ext>
            </p:extLst>
          </p:nvPr>
        </p:nvGraphicFramePr>
        <p:xfrm>
          <a:off x="722214" y="1628800"/>
          <a:ext cx="797493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00" y="1935982"/>
            <a:ext cx="488443" cy="5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0" y="2993017"/>
            <a:ext cx="1444429" cy="1976467"/>
            <a:chOff x="179512" y="2996952"/>
            <a:chExt cx="1152128" cy="1536171"/>
          </a:xfrm>
        </p:grpSpPr>
        <p:pic>
          <p:nvPicPr>
            <p:cNvPr id="14" name="Picture 2" descr="C:\Users\косатюк_п\Documents\ГИА-11\Обучение специалистов ППЭ\moodle\для moodle\картинки\3d-chelovechek-0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33" b="90000" l="5481" r="89985">
                          <a14:foregroundMark x1="38400" y1="7044" x2="20178" y2="35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96952"/>
              <a:ext cx="1152128" cy="1536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косатюк_п\Documents\ГИА-11\Обучение специалистов ППЭ\moodle\для moodle\картинки\images (1)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9010">
              <a:off x="286181" y="3082380"/>
              <a:ext cx="328029" cy="37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34" y="2869698"/>
            <a:ext cx="488443" cy="5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8" y="3761958"/>
            <a:ext cx="488443" cy="5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35" y="4683759"/>
            <a:ext cx="488443" cy="5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99" y="5568547"/>
            <a:ext cx="488443" cy="5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7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Завершение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вне аудитории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585713"/>
            <a:ext cx="8424936" cy="6191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Организатор вне аудитории должен: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3968" y="4187818"/>
            <a:ext cx="4299792" cy="22322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sz="2000" dirty="0" smtClean="0">
                <a:latin typeface="Cambria" panose="02040503050406030204" pitchFamily="18" charset="0"/>
              </a:rPr>
              <a:t>Выполнять </a:t>
            </a:r>
            <a:r>
              <a:rPr lang="ru-RU" sz="2000" dirty="0">
                <a:latin typeface="Cambria" panose="02040503050406030204" pitchFamily="18" charset="0"/>
              </a:rPr>
              <a:t>все указания руководителя ППЭ и уполномоченного представителя ГЭК, оказывая содействие в решении </a:t>
            </a:r>
            <a:r>
              <a:rPr lang="ru-RU" sz="2000" dirty="0" smtClean="0">
                <a:latin typeface="Cambria" panose="02040503050406030204" pitchFamily="18" charset="0"/>
              </a:rPr>
              <a:t>нештатных ситуаций.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2564903"/>
            <a:ext cx="4299792" cy="13983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sz="2000" dirty="0" smtClean="0">
                <a:latin typeface="Cambria" panose="02040503050406030204" pitchFamily="18" charset="0"/>
              </a:rPr>
              <a:t>Контролировать </a:t>
            </a:r>
            <a:r>
              <a:rPr lang="ru-RU" sz="2000" dirty="0">
                <a:latin typeface="Cambria" panose="02040503050406030204" pitchFamily="18" charset="0"/>
              </a:rPr>
              <a:t>организованный выход из ППЭ участников </a:t>
            </a:r>
            <a:r>
              <a:rPr lang="ru-RU" sz="2000" dirty="0" smtClean="0">
                <a:latin typeface="Cambria" panose="02040503050406030204" pitchFamily="18" charset="0"/>
              </a:rPr>
              <a:t>ГИА, </a:t>
            </a:r>
            <a:r>
              <a:rPr lang="ru-RU" sz="2000" dirty="0">
                <a:latin typeface="Cambria" panose="02040503050406030204" pitchFamily="18" charset="0"/>
              </a:rPr>
              <a:t>завершивших экзамен;</a:t>
            </a:r>
          </a:p>
        </p:txBody>
      </p:sp>
      <p:pic>
        <p:nvPicPr>
          <p:cNvPr id="8" name="Picture 4" descr="http://bankir.ru/website/static/images/recepty_uspeha/04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7" y="2447827"/>
            <a:ext cx="1993944" cy="1515398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48620"/>
            <a:ext cx="1944216" cy="1632181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9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Завершение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вне аудитории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2348880"/>
            <a:ext cx="4032448" cy="32403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После завершения экзамена организаторы вне аудитории покидают ППЭ по разрешению руководителя ППЭ.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80012" y="1844824"/>
            <a:ext cx="4032448" cy="450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endParaRPr lang="ru-RU" sz="2000" dirty="0">
              <a:latin typeface="Cambria" panose="02040503050406030204" pitchFamily="18" charset="0"/>
            </a:endParaRPr>
          </a:p>
        </p:txBody>
      </p:sp>
      <p:pic>
        <p:nvPicPr>
          <p:cNvPr id="9" name="Picture 2" descr="C:\Users\косатюк_п\Documents\ГИА-11\Обучение специалистов ППЭ\moodle\для moodle\картинки\1285412946_76zr9lscydbf13x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1687" y1="7339" x2="91687" y2="90826"/>
                        <a14:foregroundMark x1="91443" y1="7156" x2="12469" y2="6789"/>
                        <a14:foregroundMark x1="12225" y1="7156" x2="12714" y2="90275"/>
                        <a14:foregroundMark x1="12714" y1="90642" x2="91198" y2="90826"/>
                        <a14:backgroundMark x1="93399" y1="95229" x2="6357" y2="96147"/>
                        <a14:backgroundMark x1="6112" y1="91009" x2="6112" y2="3119"/>
                        <a14:backgroundMark x1="7090" y1="2936" x2="95844" y2="3119"/>
                        <a14:backgroundMark x1="96088" y1="2936" x2="95355" y2="93578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96035" y="1845709"/>
            <a:ext cx="3600401" cy="47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02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429000"/>
            <a:ext cx="8229600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530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75580" y="1556792"/>
            <a:ext cx="8253302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atin typeface="Cambria" panose="02040503050406030204" pitchFamily="18" charset="0"/>
              </a:rPr>
              <a:t>В день проведения экзамена организатор в аудитории ППЭ должен: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3385" y="1988840"/>
            <a:ext cx="6930345" cy="24564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ru-RU" sz="1600" dirty="0">
              <a:latin typeface="Cambria" panose="02040503050406030204" pitchFamily="18" charset="0"/>
            </a:endParaRPr>
          </a:p>
          <a:p>
            <a:pPr algn="ctr"/>
            <a:r>
              <a:rPr lang="ru-RU" sz="1600" dirty="0">
                <a:latin typeface="Cambria" panose="02040503050406030204" pitchFamily="18" charset="0"/>
              </a:rPr>
              <a:t>Получить у руководителя ППЭ: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 panose="02040503050406030204" pitchFamily="18" charset="0"/>
              </a:rPr>
              <a:t>списки участников экзамена в аудиториях ППЭ;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 panose="02040503050406030204" pitchFamily="18" charset="0"/>
              </a:rPr>
              <a:t>протоколы проведения экзамена в аудитории;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 panose="02040503050406030204" pitchFamily="18" charset="0"/>
              </a:rPr>
              <a:t>инструкцию для участников экзамена, зачитываемую организатором в аудитории перед началом экзамена (одна инструкция на аудиторию);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 panose="02040503050406030204" pitchFamily="18" charset="0"/>
              </a:rPr>
              <a:t>ножницы для вскрытия пакета с ЭМ;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 panose="02040503050406030204" pitchFamily="18" charset="0"/>
              </a:rPr>
              <a:t>таблички с номерами аудиторий; </a:t>
            </a:r>
            <a:endParaRPr lang="ru-RU" sz="1600" dirty="0" smtClean="0">
              <a:latin typeface="Cambria" panose="02040503050406030204" pitchFamily="18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 panose="02040503050406030204" pitchFamily="18" charset="0"/>
              </a:rPr>
              <a:t>листы бумаги для черновиков со штампом образовательной организации, на базе которой расположен ППЭ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0343" y="5400927"/>
            <a:ext cx="8619458" cy="7643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Раздать на рабочие места участников экзамена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листы для черновиков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(не менее 2 листов каждому участнику), за исключением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ОГЭ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по иностранным языкам, раздел «Говорение»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21702" y="4517336"/>
            <a:ext cx="8619458" cy="81158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Не позднее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9.00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дня проведения экзамена пройти в свою аудиторию, проверить ее готовность к экзамену, вывесить у входа в аудиторию один экземпляр списка участников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ГИА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и приступить к выполнению обязанностей организатора в аудитории;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3385" y="6237311"/>
            <a:ext cx="8619458" cy="4541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 panose="02040503050406030204" pitchFamily="18" charset="0"/>
              </a:rPr>
              <a:t>Подготовить на доске необходимую информацию для заполнения регистрационных полей в бланках ответов.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960857" y="2073525"/>
            <a:ext cx="2029440" cy="1727280"/>
            <a:chOff x="6983373" y="2060848"/>
            <a:chExt cx="2029440" cy="1727280"/>
          </a:xfrm>
        </p:grpSpPr>
        <p:pic>
          <p:nvPicPr>
            <p:cNvPr id="1032" name="Picture 8" descr="http://st.depositphotos.com/1000765/1404/i/450/depositphotos_14048885-3d-small---parcel-deliver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00" b="89556" l="5688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83373" y="2060848"/>
              <a:ext cx="2029440" cy="172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im3-tub-ru.yandex.net/i?id=67ebd5ace6cad195fe12f1a6db1cbbbc-l&amp;n=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81" b="99286" l="3500" r="98125">
                          <a14:foregroundMark x1="5500" y1="94048" x2="51625" y2="59524"/>
                          <a14:foregroundMark x1="5250" y1="96190" x2="13375" y2="90714"/>
                        </a14:backgroundRemoval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50808">
              <a:off x="7282487" y="2845322"/>
              <a:ext cx="719425" cy="377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http://rus-patent.net/wp-content/uploads/2015/09/licens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47" b="100000" l="37532" r="90000">
                        <a14:backgroundMark x1="50708" y1="74077" x2="58283" y2="92160"/>
                        <a14:backgroundMark x1="59893" y1="70329" x2="68262" y2="91102"/>
                        <a14:backgroundMark x1="43112" y1="83119" x2="67468" y2="83662"/>
                        <a14:backgroundMark x1="44721" y1="73019" x2="37532" y2="93247"/>
                        <a14:backgroundMark x1="65880" y1="73019" x2="63476" y2="81001"/>
                        <a14:backgroundMark x1="67468" y1="87926" x2="81459" y2="92160"/>
                        <a14:backgroundMark x1="87446" y1="76738" x2="89828" y2="85236"/>
                        <a14:backgroundMark x1="81052" y1="91102" x2="81052" y2="91102"/>
                        <a14:backgroundMark x1="78262" y1="90587" x2="88627" y2="85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54" y="2048171"/>
            <a:ext cx="2336845" cy="17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Подготовка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 проведению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7563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90614" y="1850485"/>
            <a:ext cx="6196823" cy="42428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Во время проведения экзамена в ППЭ организатору </a:t>
            </a:r>
            <a:r>
              <a:rPr lang="ru-RU" b="1" dirty="0">
                <a:latin typeface="Cambria" panose="02040503050406030204" pitchFamily="18" charset="0"/>
              </a:rPr>
              <a:t>запрещается:</a:t>
            </a:r>
            <a:endParaRPr lang="ru-RU" dirty="0">
              <a:latin typeface="Cambria" panose="02040503050406030204" pitchFamily="18" charset="0"/>
            </a:endParaRPr>
          </a:p>
          <a:p>
            <a:pPr algn="ctr"/>
            <a:r>
              <a:rPr lang="ru-RU" dirty="0">
                <a:latin typeface="Cambria" panose="02040503050406030204" pitchFamily="18" charset="0"/>
              </a:rPr>
              <a:t>- иметь при себе средства связи;</a:t>
            </a:r>
          </a:p>
          <a:p>
            <a:pPr algn="ctr"/>
            <a:r>
              <a:rPr lang="ru-RU" dirty="0">
                <a:latin typeface="Cambria" panose="02040503050406030204" pitchFamily="18" charset="0"/>
              </a:rPr>
              <a:t>-оказывать содействие участникам ГИА, в том числе передавать им средства связи, электронно-вычислительную технику, фото-, аудио- и видеоаппаратуру, справочные материалы, письменные заметки и иные средства хранения и передачи информации;</a:t>
            </a:r>
          </a:p>
          <a:p>
            <a:pPr algn="ctr"/>
            <a:r>
              <a:rPr lang="ru-RU" dirty="0">
                <a:latin typeface="Cambria" panose="02040503050406030204" pitchFamily="18" charset="0"/>
              </a:rPr>
              <a:t>-выносить из аудиторий и ППЭ ЭМ на бумажном или электронном носителях, фотографировать, переписывать в черновики задания КИМ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81253" y="2382406"/>
            <a:ext cx="9141693" cy="2835363"/>
            <a:chOff x="63348" y="1981175"/>
            <a:chExt cx="9141693" cy="2835363"/>
          </a:xfrm>
        </p:grpSpPr>
        <p:pic>
          <p:nvPicPr>
            <p:cNvPr id="1026" name="Picture 2" descr="Картинки по запросу запрет фото видеосъемки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43" b="93916" l="10000" r="90000">
                          <a14:foregroundMark x1="48571" y1="5703" x2="52286" y2="4943"/>
                          <a14:foregroundMark x1="44857" y1="93916" x2="52000" y2="93916"/>
                          <a14:foregroundMark x1="63714" y1="39544" x2="69143" y2="48289"/>
                          <a14:foregroundMark x1="30571" y1="56274" x2="35429" y2="58555"/>
                          <a14:foregroundMark x1="47429" y1="37643" x2="54000" y2="35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330" y="2227276"/>
              <a:ext cx="1684711" cy="1265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8125" y1="26667" x2="73750" y2="70417"/>
                          <a14:foregroundMark x1="32083" y1="42917" x2="71250" y2="57917"/>
                          <a14:foregroundMark x1="71250" y1="57917" x2="71458" y2="59375"/>
                          <a14:foregroundMark x1="49792" y1="33750" x2="53125" y2="34583"/>
                          <a14:foregroundMark x1="63750" y1="35833" x2="68542" y2="36250"/>
                          <a14:foregroundMark x1="48542" y1="35208" x2="52292" y2="35000"/>
                          <a14:foregroundMark x1="42083" y1="47292" x2="50833" y2="58125"/>
                          <a14:foregroundMark x1="31667" y1="61458" x2="45208" y2="63542"/>
                          <a14:foregroundMark x1="45208" y1="63542" x2="67292" y2="62917"/>
                          <a14:foregroundMark x1="67292" y1="62917" x2="71458" y2="61250"/>
                          <a14:foregroundMark x1="38750" y1="55833" x2="56250" y2="54792"/>
                          <a14:foregroundMark x1="51875" y1="41875" x2="61042" y2="47292"/>
                          <a14:foregroundMark x1="52292" y1="45208" x2="58750" y2="51250"/>
                          <a14:foregroundMark x1="60000" y1="41667" x2="64375" y2="52708"/>
                          <a14:foregroundMark x1="31042" y1="51458" x2="60000" y2="49375"/>
                          <a14:foregroundMark x1="60000" y1="49375" x2="65417" y2="47500"/>
                          <a14:foregroundMark x1="66042" y1="44583" x2="33958" y2="58958"/>
                          <a14:foregroundMark x1="37292" y1="61458" x2="63333" y2="55833"/>
                          <a14:foregroundMark x1="42708" y1="64167" x2="64167" y2="61250"/>
                          <a14:foregroundMark x1="50452" y1="64945" x2="58750" y2="62917"/>
                          <a14:foregroundMark x1="48333" y1="60833" x2="57500" y2="58333"/>
                          <a14:foregroundMark x1="47708" y1="37083" x2="57500" y2="41875"/>
                          <a14:foregroundMark x1="57500" y1="41875" x2="58125" y2="41875"/>
                          <a14:foregroundMark x1="51458" y1="39583" x2="58125" y2="40417"/>
                          <a14:foregroundMark x1="45417" y1="63958" x2="56667" y2="63542"/>
                          <a14:foregroundMark x1="56667" y1="63542" x2="59583" y2="61667"/>
                          <a14:foregroundMark x1="43410" y1="65208" x2="42917" y2="65208"/>
                          <a14:foregroundMark x1="55417" y1="65208" x2="50285" y2="65208"/>
                          <a14:foregroundMark x1="52083" y1="65208" x2="58958" y2="63333"/>
                          <a14:foregroundMark x1="57500" y1="64167" x2="60000" y2="64792"/>
                          <a14:foregroundMark x1="43423" y1="65187" x2="41875" y2="65208"/>
                          <a14:foregroundMark x1="57083" y1="65000" x2="50359" y2="65092"/>
                          <a14:foregroundMark x1="50153" y1="65415" x2="55417" y2="65208"/>
                          <a14:foregroundMark x1="55417" y1="65208" x2="58125" y2="65208"/>
                          <a14:foregroundMark x1="58958" y1="65625" x2="49649" y2="66207"/>
                          <a14:foregroundMark x1="45208" y1="64167" x2="47500" y2="64167"/>
                          <a14:foregroundMark x1="46667" y1="65833" x2="46250" y2="65833"/>
                          <a14:foregroundMark x1="48125" y1="66042" x2="48125" y2="66042"/>
                          <a14:foregroundMark x1="64375" y1="35625" x2="68750" y2="35625"/>
                          <a14:backgroundMark x1="47596" y1="67292" x2="48958" y2="67292"/>
                          <a14:backgroundMark x1="42083" y1="67292" x2="47179" y2="67292"/>
                          <a14:backgroundMark x1="42708" y1="67083" x2="40417" y2="670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8" y="1981175"/>
              <a:ext cx="1523216" cy="1523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Картинки по запросу instruction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32750" y1="37250" x2="30625" y2="51125"/>
                          <a14:foregroundMark x1="30625" y1="51125" x2="33375" y2="57875"/>
                          <a14:foregroundMark x1="33375" y1="57875" x2="51000" y2="62375"/>
                          <a14:foregroundMark x1="28000" y1="41375" x2="28250" y2="61250"/>
                          <a14:foregroundMark x1="30250" y1="59875" x2="33250" y2="57500"/>
                          <a14:foregroundMark x1="30500" y1="56875" x2="31750" y2="39500"/>
                          <a14:foregroundMark x1="30250" y1="50375" x2="31250" y2="43125"/>
                          <a14:foregroundMark x1="31250" y1="43125" x2="30500" y2="41375"/>
                          <a14:foregroundMark x1="30375" y1="39875" x2="30000" y2="38250"/>
                          <a14:foregroundMark x1="30375" y1="40375" x2="29625" y2="38125"/>
                          <a14:foregroundMark x1="32625" y1="38625" x2="39875" y2="53750"/>
                          <a14:foregroundMark x1="39875" y1="53750" x2="49500" y2="61375"/>
                          <a14:foregroundMark x1="29375" y1="62000" x2="55375" y2="43625"/>
                          <a14:foregroundMark x1="55375" y1="43625" x2="67625" y2="37500"/>
                          <a14:foregroundMark x1="34000" y1="37625" x2="34125" y2="54250"/>
                          <a14:foregroundMark x1="30875" y1="43625" x2="66750" y2="47875"/>
                          <a14:foregroundMark x1="37250" y1="45875" x2="44875" y2="44000"/>
                          <a14:foregroundMark x1="71375" y1="62250" x2="62000" y2="49625"/>
                          <a14:foregroundMark x1="62000" y1="49625" x2="51875" y2="41750"/>
                          <a14:foregroundMark x1="57750" y1="54000" x2="64500" y2="50125"/>
                          <a14:foregroundMark x1="50375" y1="62000" x2="56625" y2="60000"/>
                          <a14:foregroundMark x1="61500" y1="58500" x2="67125" y2="58250"/>
                          <a14:foregroundMark x1="69125" y1="59000" x2="70375" y2="38625"/>
                          <a14:foregroundMark x1="64375" y1="39125" x2="67500" y2="40000"/>
                          <a14:foregroundMark x1="67000" y1="40125" x2="66750" y2="49125"/>
                          <a14:foregroundMark x1="62500" y1="39375" x2="52250" y2="40750"/>
                          <a14:foregroundMark x1="52375" y1="54875" x2="53625" y2="58500"/>
                          <a14:foregroundMark x1="47625" y1="43625" x2="43000" y2="40000"/>
                          <a14:foregroundMark x1="69500" y1="38125" x2="70000" y2="40875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07" y="3334381"/>
              <a:ext cx="1482157" cy="1482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Картинки по запросу запрет телефона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385" b="93099" l="4297" r="94271">
                          <a14:foregroundMark x1="35417" y1="21354" x2="54167" y2="70052"/>
                          <a14:foregroundMark x1="54167" y1="70052" x2="63542" y2="80990"/>
                          <a14:foregroundMark x1="63542" y1="80990" x2="64974" y2="78906"/>
                          <a14:foregroundMark x1="21224" y1="77083" x2="27734" y2="69792"/>
                          <a14:foregroundMark x1="27734" y1="69792" x2="47396" y2="56771"/>
                          <a14:foregroundMark x1="47396" y1="56771" x2="80990" y2="20703"/>
                          <a14:foregroundMark x1="62630" y1="9766" x2="54688" y2="6510"/>
                          <a14:foregroundMark x1="54688" y1="6510" x2="39063" y2="6771"/>
                          <a14:foregroundMark x1="39063" y1="6771" x2="25130" y2="11068"/>
                          <a14:foregroundMark x1="25130" y1="11068" x2="24410" y2="11553"/>
                          <a14:foregroundMark x1="16238" y1="18765" x2="10286" y2="26823"/>
                          <a14:foregroundMark x1="10286" y1="26823" x2="5469" y2="40625"/>
                          <a14:foregroundMark x1="5469" y1="40625" x2="5599" y2="55599"/>
                          <a14:foregroundMark x1="5599" y1="55599" x2="7682" y2="62240"/>
                          <a14:foregroundMark x1="7682" y1="62240" x2="8854" y2="63932"/>
                          <a14:foregroundMark x1="7161" y1="56510" x2="9635" y2="35026"/>
                          <a14:foregroundMark x1="9635" y1="35026" x2="13021" y2="27214"/>
                          <a14:foregroundMark x1="13021" y1="27214" x2="23698" y2="17448"/>
                          <a14:foregroundMark x1="23698" y1="17448" x2="36719" y2="9896"/>
                          <a14:foregroundMark x1="36719" y1="9896" x2="52214" y2="7422"/>
                          <a14:foregroundMark x1="52214" y1="7422" x2="65495" y2="10417"/>
                          <a14:foregroundMark x1="65104" y1="7161" x2="53450" y2="4330"/>
                          <a14:foregroundMark x1="4297" y1="54688" x2="4297" y2="44922"/>
                          <a14:foregroundMark x1="7031" y1="50911" x2="13021" y2="71615"/>
                          <a14:foregroundMark x1="13021" y1="71615" x2="22526" y2="85417"/>
                          <a14:foregroundMark x1="50130" y1="92839" x2="77344" y2="85026"/>
                          <a14:foregroundMark x1="77344" y1="85026" x2="83984" y2="79427"/>
                          <a14:foregroundMark x1="83984" y1="79427" x2="94531" y2="50260"/>
                          <a14:foregroundMark x1="94531" y1="50260" x2="94401" y2="43229"/>
                          <a14:foregroundMark x1="94401" y1="43229" x2="88411" y2="28255"/>
                          <a14:foregroundMark x1="88411" y1="28255" x2="73698" y2="11849"/>
                          <a14:foregroundMark x1="73698" y1="11849" x2="62109" y2="9375"/>
                          <a14:foregroundMark x1="39453" y1="93620" x2="47005" y2="92448"/>
                          <a14:foregroundMark x1="47005" y1="92448" x2="59115" y2="93099"/>
                          <a14:foregroundMark x1="48177" y1="74609" x2="51953" y2="77865"/>
                          <a14:foregroundMark x1="52541" y1="4497" x2="53516" y2="4688"/>
                          <a14:foregroundMark x1="43750" y1="4688" x2="44922" y2="4475"/>
                          <a14:foregroundMark x1="52584" y1="3728" x2="52995" y2="3776"/>
                          <a14:backgroundMark x1="13672" y1="17448" x2="24349" y2="10156"/>
                          <a14:backgroundMark x1="16927" y1="17188" x2="20052" y2="14453"/>
                          <a14:backgroundMark x1="24349" y1="11458" x2="22917" y2="11458"/>
                          <a14:backgroundMark x1="45964" y1="2995" x2="50653" y2="3702"/>
                          <a14:backgroundMark x1="50391" y1="2474" x2="52865" y2="3385"/>
                          <a14:backgroundMark x1="52734" y1="3776" x2="52734" y2="37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5963" y="3482209"/>
              <a:ext cx="1233447" cy="1233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Подготовка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 проведению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4404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3743" y="1628800"/>
            <a:ext cx="82296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Ответственный организатор при входе участников экзамена в аудиторию должен: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739" y="2613566"/>
            <a:ext cx="5245111" cy="12135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Cambria" panose="02040503050406030204" pitchFamily="18" charset="0"/>
              </a:rPr>
              <a:t>Провести идентификацию личности по документу, удостоверяющему личность участника экзамена;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95939" y="4839636"/>
            <a:ext cx="4718787" cy="11373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Сообщить участнику ГИА номер его места в аудитории.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457483" y="2512798"/>
            <a:ext cx="3384376" cy="2013426"/>
            <a:chOff x="5220072" y="2319208"/>
            <a:chExt cx="3627148" cy="2302025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5220072" y="2319208"/>
              <a:ext cx="2265937" cy="2218509"/>
              <a:chOff x="179512" y="3573016"/>
              <a:chExt cx="7056784" cy="7056784"/>
            </a:xfrm>
          </p:grpSpPr>
          <p:pic>
            <p:nvPicPr>
              <p:cNvPr id="2056" name="Picture 8" descr="Картинки по запросу паспорт картинка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9376" y="5205024"/>
                <a:ext cx="1153423" cy="16754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Картинки по запросу белые человечки для презентаций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500" b="93750" l="10000" r="90000">
                            <a14:foregroundMark x1="36625" y1="92125" x2="40500" y2="87375"/>
                            <a14:foregroundMark x1="41875" y1="7750" x2="43375" y2="7625"/>
                            <a14:foregroundMark x1="65625" y1="23250" x2="65875" y2="25000"/>
                            <a14:foregroundMark x1="72375" y1="22125" x2="72875" y2="22750"/>
                            <a14:foregroundMark x1="67125" y1="23750" x2="71250" y2="23000"/>
                            <a14:foregroundMark x1="71909" y1="23195" x2="72750" y2="23125"/>
                            <a14:foregroundMark x1="56750" y1="93750" x2="58000" y2="93375"/>
                            <a14:foregroundMark x1="49750" y1="81875" x2="50500" y2="87875"/>
                            <a14:foregroundMark x1="43875" y1="7375" x2="45375" y2="7375"/>
                            <a14:foregroundMark x1="44500" y1="7750" x2="45424" y2="7565"/>
                            <a14:foregroundMark x1="44125" y1="7375" x2="49000" y2="7500"/>
                            <a14:foregroundMark x1="44125" y1="7000" x2="49125" y2="6875"/>
                            <a14:backgroundMark x1="61375" y1="23625" x2="77875" y2="51625"/>
                            <a14:backgroundMark x1="77875" y1="51625" x2="78000" y2="51625"/>
                            <a14:backgroundMark x1="68000" y1="29250" x2="79000" y2="26625"/>
                            <a14:backgroundMark x1="47250" y1="93500" x2="48944" y2="88068"/>
                            <a14:backgroundMark x1="72750" y1="22000" x2="72750" y2="22000"/>
                            <a14:backgroundMark x1="72500" y1="22125" x2="72500" y2="22125"/>
                            <a14:backgroundMark x1="72000" y1="21875" x2="72750" y2="21875"/>
                            <a14:backgroundMark x1="67000" y1="26500" x2="69250" y2="26500"/>
                            <a14:backgroundMark x1="70875" y1="27125" x2="72500" y2="26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3573016"/>
                <a:ext cx="7056784" cy="7056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60" name="Picture 12" descr="Картинки по запросу белые человечки поиск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67" b="90000" l="3667" r="95667">
                          <a14:foregroundMark x1="40333" y1="6667" x2="43667" y2="8667"/>
                          <a14:foregroundMark x1="3667" y1="28667" x2="5667" y2="32333"/>
                          <a14:foregroundMark x1="91667" y1="85000" x2="91000" y2="73667"/>
                          <a14:foregroundMark x1="95667" y1="81000" x2="95667" y2="73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538" y="2690551"/>
              <a:ext cx="1930682" cy="1930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247748" y="3811465"/>
            <a:ext cx="3988165" cy="2770450"/>
            <a:chOff x="-588362" y="3933056"/>
            <a:chExt cx="3988165" cy="277045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588362" y="3933056"/>
              <a:ext cx="2770450" cy="2770450"/>
              <a:chOff x="-70658" y="3785224"/>
              <a:chExt cx="2770450" cy="2770450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-70658" y="3785224"/>
                <a:ext cx="2770450" cy="2770450"/>
                <a:chOff x="-70658" y="3785224"/>
                <a:chExt cx="2770450" cy="2770450"/>
              </a:xfrm>
            </p:grpSpPr>
            <p:pic>
              <p:nvPicPr>
                <p:cNvPr id="1026" name="Picture 2" descr="http://kolosok28.ru/media/k2/items/cache/c889234799e865bbe90cee71f6cd2e53_XL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6625" b="93250" l="10000" r="90000">
                              <a14:foregroundMark x1="46250" y1="7000" x2="48125" y2="6750"/>
                              <a14:foregroundMark x1="45875" y1="6625" x2="46625" y2="6625"/>
                              <a14:foregroundMark x1="79125" y1="25625" x2="80125" y2="28875"/>
                              <a14:foregroundMark x1="78375" y1="24625" x2="81375" y2="28750"/>
                              <a14:foregroundMark x1="71250" y1="21500" x2="72375" y2="22750"/>
                              <a14:foregroundMark x1="34750" y1="92375" x2="42250" y2="87375"/>
                              <a14:foregroundMark x1="54000" y1="86750" x2="56250" y2="89625"/>
                              <a14:foregroundMark x1="57125" y1="93250" x2="58750" y2="93250"/>
                              <a14:foregroundMark x1="34250" y1="93000" x2="34250" y2="93000"/>
                              <a14:foregroundMark x1="50875" y1="7625" x2="51375" y2="7625"/>
                            </a14:backgroundRemoval>
                          </a14:imgEffect>
                          <a14:imgEffect>
                            <a14:saturation sat="0"/>
                          </a14:imgEffect>
                          <a14:imgEffect>
                            <a14:brightnessContrast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0658" y="3785224"/>
                  <a:ext cx="2770450" cy="27704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2" descr="http://kolosok28.ru/media/k2/items/cache/c889234799e865bbe90cee71f6cd2e53_XL.jpg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6625" b="93250" l="10000" r="90000">
                              <a14:foregroundMark x1="46250" y1="7000" x2="48125" y2="6750"/>
                              <a14:foregroundMark x1="45875" y1="6625" x2="46625" y2="6625"/>
                              <a14:foregroundMark x1="79125" y1="25625" x2="80125" y2="28875"/>
                              <a14:foregroundMark x1="78375" y1="24625" x2="81375" y2="28750"/>
                              <a14:foregroundMark x1="71250" y1="21500" x2="72375" y2="22750"/>
                              <a14:foregroundMark x1="34750" y1="92375" x2="42250" y2="87375"/>
                              <a14:foregroundMark x1="54000" y1="86750" x2="56250" y2="89625"/>
                              <a14:foregroundMark x1="57125" y1="93250" x2="58750" y2="93250"/>
                              <a14:foregroundMark x1="34250" y1="93000" x2="34250" y2="93000"/>
                              <a14:foregroundMark x1="50875" y1="7625" x2="51375" y2="7625"/>
                            </a14:backgroundRemoval>
                          </a14:imgEffect>
                          <a14:imgEffect>
                            <a14:saturation sat="0"/>
                          </a14:imgEffect>
                          <a14:imgEffect>
                            <a14:brightnessContrast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502" t="39356" r="18106" b="56193"/>
                <a:stretch/>
              </p:blipFill>
              <p:spPr bwMode="auto">
                <a:xfrm>
                  <a:off x="1547664" y="4746507"/>
                  <a:ext cx="648072" cy="1232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" name="Прямоугольник 7"/>
              <p:cNvSpPr/>
              <p:nvPr/>
            </p:nvSpPr>
            <p:spPr>
              <a:xfrm>
                <a:off x="1247205" y="4423433"/>
                <a:ext cx="1248989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1А</a:t>
                </a:r>
                <a:endPara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1028" name="Picture 4" descr="https://hermentorcenter.com/wp-content/uploads/2016/03/Fotolia-Thumbs-Up-2204047_Subscription_XL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00" b="91167" l="10000" r="90000">
                          <a14:foregroundMark x1="53400" y1="7333" x2="54233" y2="7467"/>
                          <a14:foregroundMark x1="41700" y1="91167" x2="43600" y2="90733"/>
                          <a14:foregroundMark x1="32600" y1="20533" x2="34067" y2="20133"/>
                          <a14:foregroundMark x1="49333" y1="8167" x2="50800" y2="7633"/>
                          <a14:foregroundMark x1="53400" y1="7467" x2="51900" y2="7333"/>
                          <a14:foregroundMark x1="33400" y1="20400" x2="33556" y2="20018"/>
                          <a14:foregroundMark x1="50800" y1="7333" x2="58033" y2="9400"/>
                          <a14:foregroundMark x1="54633" y1="8167" x2="57467" y2="8967"/>
                          <a14:backgroundMark x1="54900" y1="92667" x2="49033" y2="85433"/>
                          <a14:backgroundMark x1="31633" y1="19200" x2="35867" y2="19867"/>
                          <a14:backgroundMark x1="32167" y1="15933" x2="33533" y2="189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02568" y="4378197"/>
              <a:ext cx="2297235" cy="2297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Подготовка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 проведению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6046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60850" y="2924792"/>
            <a:ext cx="8612621" cy="1152280"/>
          </a:xfrm>
          <a:prstGeom prst="roundRect">
            <a:avLst>
              <a:gd name="adj" fmla="val 9482"/>
            </a:avLst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251520" y="4149080"/>
            <a:ext cx="8601162" cy="2311258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19" y="2924792"/>
            <a:ext cx="6264697" cy="1152280"/>
          </a:xfrm>
          <a:prstGeom prst="roundRect">
            <a:avLst>
              <a:gd name="adj" fmla="val 74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Cambria" panose="02040503050406030204" pitchFamily="18" charset="0"/>
              </a:rPr>
              <a:t>Помочь </a:t>
            </a:r>
            <a:r>
              <a:rPr lang="ru-RU" dirty="0">
                <a:latin typeface="Cambria" panose="02040503050406030204" pitchFamily="18" charset="0"/>
              </a:rPr>
              <a:t>участнику ГИА занять отведенное ему место, при этом следить, чтобы участники экзамена не менялись местами;</a:t>
            </a:r>
            <a:endParaRPr lang="ru-RU" dirty="0">
              <a:effectLst/>
              <a:latin typeface="Cambria" panose="02040503050406030204" pitchFamily="18" charset="0"/>
            </a:endParaRPr>
          </a:p>
        </p:txBody>
      </p:sp>
      <p:pic>
        <p:nvPicPr>
          <p:cNvPr id="2050" name="Picture 2" descr="C:\Users\косатюк_п\Documents\ГИА-11\Обучение специалистов ППЭ\moodle\для moodle\картинки\640x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156" y1="31667" x2="57188" y2="13333"/>
                        <a14:foregroundMark x1="57188" y1="13333" x2="94219" y2="35833"/>
                        <a14:foregroundMark x1="94844" y1="56111" x2="36094" y2="99444"/>
                        <a14:foregroundMark x1="36406" y1="97222" x2="3125" y2="51944"/>
                        <a14:backgroundMark x1="5000" y1="18056" x2="49219" y2="10833"/>
                        <a14:backgroundMark x1="60000" y1="5556" x2="83438" y2="12500"/>
                        <a14:backgroundMark x1="97813" y1="53333" x2="98594" y2="73333"/>
                        <a14:backgroundMark x1="68125" y1="90833" x2="50000" y2="98889"/>
                        <a14:backgroundMark x1="1406" y1="32222" x2="2188" y2="82778"/>
                        <a14:backgroundMark x1="12812" y1="95000" x2="27344" y2="96667"/>
                        <a14:backgroundMark x1="27656" y1="95000" x2="31406" y2="9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58764"/>
            <a:ext cx="2364469" cy="13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441380" y="4437112"/>
            <a:ext cx="2281461" cy="1824905"/>
            <a:chOff x="6474491" y="4324421"/>
            <a:chExt cx="2281461" cy="1824905"/>
          </a:xfrm>
        </p:grpSpPr>
        <p:pic>
          <p:nvPicPr>
            <p:cNvPr id="84" name="Picture 6" descr="C:\Users\косатюк_п\Documents\ГИА-11\Обучение специалистов ППЭ\moodle\для moodle\картинки\9963759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800" l="0" r="100000">
                          <a14:foregroundMark x1="23896" y1="79359" x2="69277" y2="89780"/>
                          <a14:foregroundMark x1="55823" y1="80160" x2="77912" y2="89579"/>
                          <a14:foregroundMark x1="5823" y1="93387" x2="94378" y2="93788"/>
                          <a14:foregroundMark x1="5735" y1="7143" x2="93907" y2="8214"/>
                          <a14:backgroundMark x1="4618" y1="1202" x2="803" y2="3206"/>
                          <a14:backgroundMark x1="95984" y1="802" x2="99197" y2="3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491" y="5150910"/>
              <a:ext cx="996415" cy="99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8062025" y="4346559"/>
              <a:ext cx="693927" cy="656536"/>
              <a:chOff x="8014205" y="4509120"/>
              <a:chExt cx="590243" cy="553805"/>
            </a:xfrm>
          </p:grpSpPr>
          <p:pic>
            <p:nvPicPr>
              <p:cNvPr id="2052" name="Picture 4" descr="C:\Users\косатюк_п\Documents\ГИА-11\Обучение специалистов ППЭ\moodle\для moodle\картинки\preview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15839" y1="11813" x2="73286" y2="35989"/>
                            <a14:foregroundMark x1="89598" y1="59615" x2="46809" y2="8406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4205" y="4571220"/>
                <a:ext cx="590243" cy="4781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Знак запрета 14"/>
              <p:cNvSpPr/>
              <p:nvPr/>
            </p:nvSpPr>
            <p:spPr>
              <a:xfrm>
                <a:off x="8014205" y="4509120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6474491" y="4327323"/>
              <a:ext cx="736833" cy="698545"/>
              <a:chOff x="7290237" y="4432859"/>
              <a:chExt cx="590243" cy="558783"/>
            </a:xfrm>
          </p:grpSpPr>
          <p:pic>
            <p:nvPicPr>
              <p:cNvPr id="2054" name="Picture 6" descr="C:\Users\косатюк_п\Documents\ГИА-11\Обучение специалистов ППЭ\moodle\для moodle\картинки\camera-icon-hi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0000" l="0" r="100000">
                            <a14:foregroundMark x1="22000" y1="31500" x2="82000" y2="33167"/>
                            <a14:foregroundMark x1="58000" y1="50500" x2="58000" y2="50500"/>
                            <a14:foregroundMark x1="59333" y1="22833" x2="59333" y2="22833"/>
                            <a14:foregroundMark x1="77333" y1="24833" x2="77333" y2="24833"/>
                            <a14:foregroundMark x1="22000" y1="24833" x2="22000" y2="24833"/>
                            <a14:foregroundMark x1="42500" y1="51667" x2="42500" y2="51667"/>
                            <a14:foregroundMark x1="45000" y1="44667" x2="57833" y2="38000"/>
                            <a14:foregroundMark x1="66500" y1="42000" x2="73333" y2="52667"/>
                            <a14:foregroundMark x1="73000" y1="55333" x2="60667" y2="68167"/>
                            <a14:foregroundMark x1="76500" y1="44667" x2="90000" y2="45000"/>
                            <a14:foregroundMark x1="89833" y1="45000" x2="91333" y2="45000"/>
                            <a14:foregroundMark x1="40667" y1="44667" x2="8667" y2="44167"/>
                            <a14:foregroundMark x1="43833" y1="23333" x2="43833" y2="23333"/>
                            <a14:foregroundMark x1="50833" y1="23500" x2="50833" y2="23500"/>
                            <a14:foregroundMark x1="47333" y1="20833" x2="53167" y2="215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5966" y="4432859"/>
                <a:ext cx="558783" cy="5587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0" name="Знак запрета 99"/>
              <p:cNvSpPr/>
              <p:nvPr/>
            </p:nvSpPr>
            <p:spPr>
              <a:xfrm>
                <a:off x="7290237" y="4435349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7569627" y="5229200"/>
              <a:ext cx="962813" cy="841837"/>
              <a:chOff x="6437856" y="4426898"/>
              <a:chExt cx="590243" cy="553805"/>
            </a:xfrm>
          </p:grpSpPr>
          <p:pic>
            <p:nvPicPr>
              <p:cNvPr id="2053" name="Picture 5" descr="C:\Users\косатюк_п\Documents\ГИА-11\Обучение специалистов ППЭ\moodle\для moodle\картинки\white-star-vector-4T9ER47ec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4450098"/>
                <a:ext cx="288032" cy="507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1" name="Знак запрета 100"/>
              <p:cNvSpPr/>
              <p:nvPr/>
            </p:nvSpPr>
            <p:spPr>
              <a:xfrm>
                <a:off x="6437856" y="4426898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7274284" y="4324421"/>
              <a:ext cx="741340" cy="700812"/>
              <a:chOff x="7517301" y="5299589"/>
              <a:chExt cx="590243" cy="553805"/>
            </a:xfrm>
          </p:grpSpPr>
          <p:pic>
            <p:nvPicPr>
              <p:cNvPr id="2055" name="Picture 7" descr="C:\Users\косатюк_п\Documents\ГИА-11\Обучение специалистов ППЭ\moodle\для moodle\картинки\400_F_4355782_VIxSBMULVOXixykDNj2J4RKfzfReUpDp_PXP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99349" l="0" r="100000">
                            <a14:foregroundMark x1="18000" y1="74593" x2="19500" y2="83713"/>
                            <a14:foregroundMark x1="17000" y1="85993" x2="17750" y2="66450"/>
                            <a14:foregroundMark x1="25500" y1="76873" x2="25500" y2="76873"/>
                            <a14:backgroundMark x1="11250" y1="63844" x2="16250" y2="65147"/>
                            <a14:backgroundMark x1="34000" y1="54072" x2="33750" y2="54072"/>
                            <a14:backgroundMark x1="27750" y1="23779" x2="27750" y2="23779"/>
                            <a14:backgroundMark x1="66500" y1="30945" x2="71750" y2="32573"/>
                            <a14:backgroundMark x1="37000" y1="60586" x2="36500" y2="5993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7566" y="5373215"/>
                <a:ext cx="529714" cy="406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" name="Знак запрета 101"/>
              <p:cNvSpPr/>
              <p:nvPr/>
            </p:nvSpPr>
            <p:spPr>
              <a:xfrm>
                <a:off x="7517301" y="5299589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4" name="Скругленный прямоугольник 23"/>
          <p:cNvSpPr/>
          <p:nvPr/>
        </p:nvSpPr>
        <p:spPr>
          <a:xfrm>
            <a:off x="251519" y="1556792"/>
            <a:ext cx="8612622" cy="3240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До начала экзамена: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183" y="2071913"/>
            <a:ext cx="8603293" cy="67677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Cambria" panose="02040503050406030204" pitchFamily="18" charset="0"/>
              </a:rPr>
              <a:t>Ответственный организатор должен не позднее 9.45 получить у руководителя ППЭ ЭМ участников экзамена.</a:t>
            </a:r>
            <a:endParaRPr lang="ru-RU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2831833" y="4149080"/>
            <a:ext cx="6041638" cy="23042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Cambria" panose="02040503050406030204" pitchFamily="18" charset="0"/>
              </a:rPr>
              <a:t>Напомнить </a:t>
            </a:r>
            <a:r>
              <a:rPr lang="ru-RU" dirty="0">
                <a:latin typeface="Cambria" panose="02040503050406030204" pitchFamily="18" charset="0"/>
              </a:rPr>
              <a:t>участникам ГИА о ведении видеонаблюдения в ППЭ (в случае его наличия) и о запрете иметь при себе во время проведения экзамена в ППЭ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информации;</a:t>
            </a: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Подготовка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 проведению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28497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9967" y="1556792"/>
            <a:ext cx="8253302" cy="3240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До начала экзамена: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9967" y="2060848"/>
            <a:ext cx="8249926" cy="41561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>
                <a:solidFill>
                  <a:schemeClr val="tx1"/>
                </a:solidFill>
                <a:latin typeface="Cambria" panose="02040503050406030204" pitchFamily="18" charset="0"/>
              </a:rPr>
              <a:t>Организатор в аудитории должен:</a:t>
            </a:r>
            <a:endParaRPr lang="ru-RU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Скругленный прямоугольник 11"/>
          <p:cNvSpPr/>
          <p:nvPr/>
        </p:nvSpPr>
        <p:spPr>
          <a:xfrm>
            <a:off x="449967" y="5589240"/>
            <a:ext cx="824992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Проинформировать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участников ГИА о том, что записи на КИМ и черновиках не обрабатываются и не проверяются.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968" y="2636912"/>
            <a:ext cx="8249926" cy="7690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Проверить что черная </a:t>
            </a:r>
            <a:r>
              <a:rPr lang="ru-RU" dirty="0" err="1">
                <a:latin typeface="Cambria" panose="02040503050406030204" pitchFamily="18" charset="0"/>
              </a:rPr>
              <a:t>гелевая</a:t>
            </a:r>
            <a:r>
              <a:rPr lang="ru-RU" dirty="0">
                <a:latin typeface="Cambria" panose="02040503050406030204" pitchFamily="18" charset="0"/>
              </a:rPr>
              <a:t> или капиллярная ручка участника экзамена  ручка пишет неразрывной черной линией</a:t>
            </a:r>
            <a:r>
              <a:rPr lang="ru-RU" dirty="0" smtClean="0">
                <a:latin typeface="Cambria" panose="02040503050406030204" pitchFamily="18" charset="0"/>
              </a:rPr>
              <a:t>;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9968" y="3533526"/>
            <a:ext cx="8249926" cy="1944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Провести инструктаж участников ГИА, в том числе проинформировать участников ГИА о порядке проведения экзамена, правилах оформления экзаменационной работы, продолжительности экзамена, порядке подачи апелляций о нарушении установленного порядка проведения ГИА и о несогласии с выставленными баллами, а также о времени и месте ознакомления с результатами ГИА;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Подготовка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 проведению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24616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верх 13"/>
          <p:cNvSpPr/>
          <p:nvPr/>
        </p:nvSpPr>
        <p:spPr>
          <a:xfrm>
            <a:off x="162437" y="3856529"/>
            <a:ext cx="8822739" cy="1732711"/>
          </a:xfrm>
          <a:prstGeom prst="upArrowCallout">
            <a:avLst>
              <a:gd name="adj1" fmla="val 20634"/>
              <a:gd name="adj2" fmla="val 26408"/>
              <a:gd name="adj3" fmla="val 6244"/>
              <a:gd name="adj4" fmla="val 90677"/>
            </a:avLst>
          </a:prstGeom>
          <a:solidFill>
            <a:schemeClr val="accent1">
              <a:alpha val="0"/>
            </a:schemeClr>
          </a:solidFill>
          <a:ln w="63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558196"/>
            <a:ext cx="8640960" cy="3586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Cambria" panose="02040503050406030204" pitchFamily="18" charset="0"/>
              </a:rPr>
              <a:t>Участники могут взять с собой в аудиторию только: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3131840" y="2020879"/>
            <a:ext cx="2773486" cy="846687"/>
            <a:chOff x="251521" y="2588060"/>
            <a:chExt cx="2773486" cy="905710"/>
          </a:xfrm>
        </p:grpSpPr>
        <p:sp>
          <p:nvSpPr>
            <p:cNvPr id="7196" name="Полилиния 7195"/>
            <p:cNvSpPr/>
            <p:nvPr/>
          </p:nvSpPr>
          <p:spPr>
            <a:xfrm>
              <a:off x="528835" y="2713717"/>
              <a:ext cx="2496172" cy="780053"/>
            </a:xfrm>
            <a:custGeom>
              <a:avLst/>
              <a:gdLst>
                <a:gd name="connsiteX0" fmla="*/ 0 w 2496172"/>
                <a:gd name="connsiteY0" fmla="*/ 0 h 780053"/>
                <a:gd name="connsiteX1" fmla="*/ 2496172 w 2496172"/>
                <a:gd name="connsiteY1" fmla="*/ 0 h 780053"/>
                <a:gd name="connsiteX2" fmla="*/ 2496172 w 2496172"/>
                <a:gd name="connsiteY2" fmla="*/ 780053 h 780053"/>
                <a:gd name="connsiteX3" fmla="*/ 0 w 2496172"/>
                <a:gd name="connsiteY3" fmla="*/ 780053 h 780053"/>
                <a:gd name="connsiteX4" fmla="*/ 0 w 2496172"/>
                <a:gd name="connsiteY4" fmla="*/ 0 h 7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172" h="780053">
                  <a:moveTo>
                    <a:pt x="0" y="0"/>
                  </a:moveTo>
                  <a:lnTo>
                    <a:pt x="2496172" y="0"/>
                  </a:lnTo>
                  <a:lnTo>
                    <a:pt x="2496172" y="780053"/>
                  </a:lnTo>
                  <a:lnTo>
                    <a:pt x="0" y="780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357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latin typeface="Cambria" panose="02040503050406030204" pitchFamily="18" charset="0"/>
                </a:rPr>
                <a:t>Черную </a:t>
              </a:r>
              <a:r>
                <a:rPr lang="ru-RU" sz="1400" kern="1200" dirty="0" err="1">
                  <a:latin typeface="Cambria" panose="02040503050406030204" pitchFamily="18" charset="0"/>
                </a:rPr>
                <a:t>гелевую</a:t>
              </a:r>
              <a:r>
                <a:rPr lang="ru-RU" sz="1400" dirty="0">
                  <a:latin typeface="Cambria" panose="02040503050406030204" pitchFamily="18" charset="0"/>
                </a:rPr>
                <a:t> или </a:t>
              </a:r>
              <a:r>
                <a:rPr lang="ru-RU" sz="1400" kern="1200" dirty="0">
                  <a:latin typeface="Cambria" panose="02040503050406030204" pitchFamily="18" charset="0"/>
                </a:rPr>
                <a:t>капиллярную ручку</a:t>
              </a:r>
            </a:p>
          </p:txBody>
        </p:sp>
        <p:sp>
          <p:nvSpPr>
            <p:cNvPr id="7197" name="Прямоугольник 7196"/>
            <p:cNvSpPr/>
            <p:nvPr/>
          </p:nvSpPr>
          <p:spPr>
            <a:xfrm>
              <a:off x="251521" y="2588060"/>
              <a:ext cx="755279" cy="81905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27" name="Picture 3" descr="C:\Users\косатюк_п\Documents\ГИА-11\Обучение специалистов ППЭ\moodle\для moodle\картинки\green-pen.png"/>
            <p:cNvPicPr>
              <a:picLocks noChangeAspect="1" noChangeArrowheads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54" y="2655798"/>
              <a:ext cx="288032" cy="75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221034" y="2012038"/>
            <a:ext cx="2773486" cy="846688"/>
            <a:chOff x="3120628" y="2588060"/>
            <a:chExt cx="2773486" cy="905712"/>
          </a:xfrm>
        </p:grpSpPr>
        <p:sp>
          <p:nvSpPr>
            <p:cNvPr id="7198" name="Полилиния 7197"/>
            <p:cNvSpPr/>
            <p:nvPr/>
          </p:nvSpPr>
          <p:spPr>
            <a:xfrm>
              <a:off x="3397942" y="2713718"/>
              <a:ext cx="2496172" cy="780054"/>
            </a:xfrm>
            <a:custGeom>
              <a:avLst/>
              <a:gdLst>
                <a:gd name="connsiteX0" fmla="*/ 0 w 2496172"/>
                <a:gd name="connsiteY0" fmla="*/ 0 h 780053"/>
                <a:gd name="connsiteX1" fmla="*/ 2496172 w 2496172"/>
                <a:gd name="connsiteY1" fmla="*/ 0 h 780053"/>
                <a:gd name="connsiteX2" fmla="*/ 2496172 w 2496172"/>
                <a:gd name="connsiteY2" fmla="*/ 780053 h 780053"/>
                <a:gd name="connsiteX3" fmla="*/ 0 w 2496172"/>
                <a:gd name="connsiteY3" fmla="*/ 780053 h 780053"/>
                <a:gd name="connsiteX4" fmla="*/ 0 w 2496172"/>
                <a:gd name="connsiteY4" fmla="*/ 0 h 7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172" h="780053">
                  <a:moveTo>
                    <a:pt x="0" y="0"/>
                  </a:moveTo>
                  <a:lnTo>
                    <a:pt x="2496172" y="0"/>
                  </a:lnTo>
                  <a:lnTo>
                    <a:pt x="2496172" y="780053"/>
                  </a:lnTo>
                  <a:lnTo>
                    <a:pt x="0" y="780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357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latin typeface="Cambria" panose="02040503050406030204" pitchFamily="18" charset="0"/>
                </a:rPr>
                <a:t>Документ, удостоверяющий личность</a:t>
              </a:r>
            </a:p>
          </p:txBody>
        </p:sp>
        <p:sp>
          <p:nvSpPr>
            <p:cNvPr id="7199" name="Прямоугольник 7198"/>
            <p:cNvSpPr/>
            <p:nvPr/>
          </p:nvSpPr>
          <p:spPr>
            <a:xfrm>
              <a:off x="3120628" y="2588060"/>
              <a:ext cx="755279" cy="81905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8" name="Группа 47"/>
          <p:cNvGrpSpPr/>
          <p:nvPr/>
        </p:nvGrpSpPr>
        <p:grpSpPr>
          <a:xfrm>
            <a:off x="251520" y="2973859"/>
            <a:ext cx="2773486" cy="846686"/>
            <a:chOff x="251521" y="3570062"/>
            <a:chExt cx="2773486" cy="905709"/>
          </a:xfrm>
        </p:grpSpPr>
        <p:sp>
          <p:nvSpPr>
            <p:cNvPr id="32" name="Полилиния 31"/>
            <p:cNvSpPr/>
            <p:nvPr/>
          </p:nvSpPr>
          <p:spPr>
            <a:xfrm>
              <a:off x="528835" y="3695718"/>
              <a:ext cx="2496172" cy="780053"/>
            </a:xfrm>
            <a:custGeom>
              <a:avLst/>
              <a:gdLst>
                <a:gd name="connsiteX0" fmla="*/ 0 w 2496172"/>
                <a:gd name="connsiteY0" fmla="*/ 0 h 780053"/>
                <a:gd name="connsiteX1" fmla="*/ 2496172 w 2496172"/>
                <a:gd name="connsiteY1" fmla="*/ 0 h 780053"/>
                <a:gd name="connsiteX2" fmla="*/ 2496172 w 2496172"/>
                <a:gd name="connsiteY2" fmla="*/ 780053 h 780053"/>
                <a:gd name="connsiteX3" fmla="*/ 0 w 2496172"/>
                <a:gd name="connsiteY3" fmla="*/ 780053 h 780053"/>
                <a:gd name="connsiteX4" fmla="*/ 0 w 2496172"/>
                <a:gd name="connsiteY4" fmla="*/ 0 h 7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172" h="780053">
                  <a:moveTo>
                    <a:pt x="0" y="0"/>
                  </a:moveTo>
                  <a:lnTo>
                    <a:pt x="2496172" y="0"/>
                  </a:lnTo>
                  <a:lnTo>
                    <a:pt x="2496172" y="780053"/>
                  </a:lnTo>
                  <a:lnTo>
                    <a:pt x="0" y="780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357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latin typeface="Cambria" panose="02040503050406030204" pitchFamily="18" charset="0"/>
                </a:rPr>
                <a:t>Лекарства и питание (при необходимости)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51521" y="3570062"/>
              <a:ext cx="755279" cy="81905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28" name="Picture 4" descr="C:\Users\косатюк_п\Documents\ГИА-11\Обучение специалистов ППЭ\moodle\для moodle\картинки\bottles-309391_64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45" y="3722123"/>
              <a:ext cx="592849" cy="614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084168" y="2012038"/>
            <a:ext cx="2760867" cy="855527"/>
            <a:chOff x="1692384" y="5534064"/>
            <a:chExt cx="2760867" cy="905710"/>
          </a:xfrm>
        </p:grpSpPr>
        <p:sp>
          <p:nvSpPr>
            <p:cNvPr id="40" name="Полилиния 39"/>
            <p:cNvSpPr/>
            <p:nvPr/>
          </p:nvSpPr>
          <p:spPr>
            <a:xfrm>
              <a:off x="1957079" y="5659721"/>
              <a:ext cx="2496172" cy="780053"/>
            </a:xfrm>
            <a:custGeom>
              <a:avLst/>
              <a:gdLst>
                <a:gd name="connsiteX0" fmla="*/ 0 w 2496172"/>
                <a:gd name="connsiteY0" fmla="*/ 0 h 780053"/>
                <a:gd name="connsiteX1" fmla="*/ 2496172 w 2496172"/>
                <a:gd name="connsiteY1" fmla="*/ 0 h 780053"/>
                <a:gd name="connsiteX2" fmla="*/ 2496172 w 2496172"/>
                <a:gd name="connsiteY2" fmla="*/ 780053 h 780053"/>
                <a:gd name="connsiteX3" fmla="*/ 0 w 2496172"/>
                <a:gd name="connsiteY3" fmla="*/ 780053 h 780053"/>
                <a:gd name="connsiteX4" fmla="*/ 0 w 2496172"/>
                <a:gd name="connsiteY4" fmla="*/ 0 h 7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172" h="780053">
                  <a:moveTo>
                    <a:pt x="0" y="0"/>
                  </a:moveTo>
                  <a:lnTo>
                    <a:pt x="2496172" y="0"/>
                  </a:lnTo>
                  <a:lnTo>
                    <a:pt x="2496172" y="780053"/>
                  </a:lnTo>
                  <a:lnTo>
                    <a:pt x="0" y="780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357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latin typeface="Cambria" panose="02040503050406030204" pitchFamily="18" charset="0"/>
                </a:rPr>
                <a:t>Специальные технические средства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692384" y="5534064"/>
              <a:ext cx="730041" cy="81905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32" name="Picture 8" descr="C:\Users\косатюк_п\Documents\ГИА-11\Обучение специалистов ППЭ\moodle\для moodle\картинки\BD40-00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backgroundMark x1="8485" y1="28916" x2="46061" y2="16867"/>
                          <a14:backgroundMark x1="94545" y1="7229" x2="94545" y2="72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334" y="5980797"/>
              <a:ext cx="687427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Users\косатюк_п\Documents\ГИА-11\Обучение специалистов ППЭ\moodle\для moodle\картинки\magnifying-glass-189254_640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492" y="5649481"/>
              <a:ext cx="337110" cy="331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131840" y="2973859"/>
            <a:ext cx="2794434" cy="846686"/>
            <a:chOff x="3099680" y="3570062"/>
            <a:chExt cx="2794434" cy="905709"/>
          </a:xfrm>
        </p:grpSpPr>
        <p:sp>
          <p:nvSpPr>
            <p:cNvPr id="34" name="Полилиния 33"/>
            <p:cNvSpPr/>
            <p:nvPr/>
          </p:nvSpPr>
          <p:spPr>
            <a:xfrm>
              <a:off x="3397942" y="3695718"/>
              <a:ext cx="2496172" cy="780053"/>
            </a:xfrm>
            <a:custGeom>
              <a:avLst/>
              <a:gdLst>
                <a:gd name="connsiteX0" fmla="*/ 0 w 2496172"/>
                <a:gd name="connsiteY0" fmla="*/ 0 h 780053"/>
                <a:gd name="connsiteX1" fmla="*/ 2496172 w 2496172"/>
                <a:gd name="connsiteY1" fmla="*/ 0 h 780053"/>
                <a:gd name="connsiteX2" fmla="*/ 2496172 w 2496172"/>
                <a:gd name="connsiteY2" fmla="*/ 780053 h 780053"/>
                <a:gd name="connsiteX3" fmla="*/ 0 w 2496172"/>
                <a:gd name="connsiteY3" fmla="*/ 780053 h 780053"/>
                <a:gd name="connsiteX4" fmla="*/ 0 w 2496172"/>
                <a:gd name="connsiteY4" fmla="*/ 0 h 7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172" h="780053">
                  <a:moveTo>
                    <a:pt x="0" y="0"/>
                  </a:moveTo>
                  <a:lnTo>
                    <a:pt x="2496172" y="0"/>
                  </a:lnTo>
                  <a:lnTo>
                    <a:pt x="2496172" y="780053"/>
                  </a:lnTo>
                  <a:lnTo>
                    <a:pt x="0" y="780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357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latin typeface="Cambria" panose="02040503050406030204" pitchFamily="18" charset="0"/>
                </a:rPr>
                <a:t>Средства обучения и воспитания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120628" y="3570062"/>
              <a:ext cx="755279" cy="81905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34" name="Picture 10" descr="C:\Users\косатюк_п\Documents\ГИА-11\Обучение специалистов ППЭ\moodle\для moodle\картинки\77cc5a8de7ebe2f9d94af18b6001b75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48" b="100000" l="0" r="100000">
                          <a14:foregroundMark x1="52022" y1="19407" x2="59030" y2="11051"/>
                          <a14:foregroundMark x1="65229" y1="8356" x2="69811" y2="8356"/>
                          <a14:foregroundMark x1="82210" y1="18329" x2="81671" y2="27224"/>
                          <a14:foregroundMark x1="81402" y1="30997" x2="74663" y2="38005"/>
                          <a14:foregroundMark x1="73315" y1="39084" x2="56334" y2="43935"/>
                          <a14:foregroundMark x1="70889" y1="38544" x2="58760" y2="41240"/>
                          <a14:foregroundMark x1="55526" y1="43666" x2="45013" y2="50943"/>
                          <a14:foregroundMark x1="32884" y1="78976" x2="32075" y2="89757"/>
                          <a14:foregroundMark x1="33154" y1="81402" x2="35310" y2="85445"/>
                          <a14:foregroundMark x1="42049" y1="59030" x2="73046" y2="48787"/>
                          <a14:foregroundMark x1="73854" y1="49596" x2="75741" y2="52291"/>
                          <a14:foregroundMark x1="77089" y1="56334" x2="77898" y2="61186"/>
                          <a14:foregroundMark x1="76280" y1="63612" x2="47170" y2="73585"/>
                          <a14:backgroundMark x1="61413" y1="27273" x2="61413" y2="27273"/>
                          <a14:backgroundMark x1="37500" y1="51705" x2="37500" y2="51705"/>
                          <a14:backgroundMark x1="60870" y1="50000" x2="60870" y2="50000"/>
                          <a14:backgroundMark x1="66304" y1="48295" x2="66304" y2="48295"/>
                          <a14:backgroundMark x1="71196" y1="43750" x2="41304" y2="56818"/>
                          <a14:backgroundMark x1="45109" y1="55682" x2="45109" y2="55682"/>
                          <a14:backgroundMark x1="42391" y1="56818" x2="42391" y2="568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680" y="3597786"/>
              <a:ext cx="763608" cy="763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88" name="Группа 7187"/>
          <p:cNvGrpSpPr/>
          <p:nvPr/>
        </p:nvGrpSpPr>
        <p:grpSpPr>
          <a:xfrm>
            <a:off x="447174" y="4100376"/>
            <a:ext cx="2515677" cy="952858"/>
            <a:chOff x="6424704" y="3583456"/>
            <a:chExt cx="2515677" cy="997673"/>
          </a:xfrm>
        </p:grpSpPr>
        <p:grpSp>
          <p:nvGrpSpPr>
            <p:cNvPr id="7186" name="Группа 7185"/>
            <p:cNvGrpSpPr/>
            <p:nvPr/>
          </p:nvGrpSpPr>
          <p:grpSpPr>
            <a:xfrm>
              <a:off x="6444208" y="3583456"/>
              <a:ext cx="2496173" cy="997673"/>
              <a:chOff x="6372200" y="2737766"/>
              <a:chExt cx="2616239" cy="547219"/>
            </a:xfrm>
          </p:grpSpPr>
          <p:grpSp>
            <p:nvGrpSpPr>
              <p:cNvPr id="59" name="Группа 58"/>
              <p:cNvGrpSpPr/>
              <p:nvPr/>
            </p:nvGrpSpPr>
            <p:grpSpPr>
              <a:xfrm>
                <a:off x="6492266" y="2773762"/>
                <a:ext cx="2496173" cy="511223"/>
                <a:chOff x="3506462" y="1207309"/>
                <a:chExt cx="2496173" cy="780052"/>
              </a:xfrm>
            </p:grpSpPr>
            <p:sp>
              <p:nvSpPr>
                <p:cNvPr id="60" name="Прямоугольник 59"/>
                <p:cNvSpPr/>
                <p:nvPr/>
              </p:nvSpPr>
              <p:spPr>
                <a:xfrm>
                  <a:off x="3506463" y="1207309"/>
                  <a:ext cx="2496172" cy="780052"/>
                </a:xfrm>
                <a:prstGeom prst="rect">
                  <a:avLst/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61" name="Прямоугольник 60"/>
                <p:cNvSpPr/>
                <p:nvPr/>
              </p:nvSpPr>
              <p:spPr>
                <a:xfrm>
                  <a:off x="3506462" y="1207309"/>
                  <a:ext cx="2496172" cy="70700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28357" tIns="53340" rIns="53340" bIns="53340" numCol="1" spcCol="1270" anchor="ctr" anchorCtr="0">
                  <a:noAutofit/>
                </a:bodyPr>
                <a:lstStyle/>
                <a:p>
                  <a:pPr lvl="0"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1400" dirty="0">
                      <a:latin typeface="Cambria" panose="02040503050406030204" pitchFamily="18" charset="0"/>
                    </a:rPr>
                    <a:t>Линейка и непрограммируемый калькулятор</a:t>
                  </a:r>
                </a:p>
                <a:p>
                  <a:pPr lvl="0"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1400" dirty="0">
                      <a:latin typeface="Cambria" panose="02040503050406030204" pitchFamily="18" charset="0"/>
                    </a:rPr>
                    <a:t>(по физике)</a:t>
                  </a:r>
                  <a:endParaRPr lang="ru-RU" sz="1400" kern="1200" dirty="0"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62" name="Прямоугольник 61"/>
              <p:cNvSpPr/>
              <p:nvPr/>
            </p:nvSpPr>
            <p:spPr>
              <a:xfrm>
                <a:off x="6372200" y="2737766"/>
                <a:ext cx="514017" cy="508937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74" name="Picture 11" descr="C:\Users\косатюк_п\Documents\ГИА-11\Обучение специалистов ППЭ\moodle\для moodle\картинки\molumen_Rule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8333">
              <a:off x="6424704" y="3693598"/>
              <a:ext cx="512601" cy="232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C:\Users\косатюк_п\Documents\ГИА-11\Обучение специалистов ППЭ\moodle\для moodle\картинки\raschet_okon.1302711275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46907">
              <a:off x="6477741" y="4019796"/>
              <a:ext cx="451742" cy="451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6316300" y="4077074"/>
            <a:ext cx="2496172" cy="808341"/>
            <a:chOff x="6315883" y="3709655"/>
            <a:chExt cx="2496172" cy="808341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6315883" y="3709655"/>
              <a:ext cx="2496172" cy="808341"/>
              <a:chOff x="6372200" y="2655798"/>
              <a:chExt cx="2616238" cy="664864"/>
            </a:xfrm>
          </p:grpSpPr>
          <p:grpSp>
            <p:nvGrpSpPr>
              <p:cNvPr id="85" name="Группа 84"/>
              <p:cNvGrpSpPr/>
              <p:nvPr/>
            </p:nvGrpSpPr>
            <p:grpSpPr>
              <a:xfrm>
                <a:off x="6492266" y="2773762"/>
                <a:ext cx="2496172" cy="546900"/>
                <a:chOff x="3506462" y="1207309"/>
                <a:chExt cx="2496172" cy="834489"/>
              </a:xfrm>
            </p:grpSpPr>
            <p:sp>
              <p:nvSpPr>
                <p:cNvPr id="87" name="Прямоугольник 86"/>
                <p:cNvSpPr/>
                <p:nvPr/>
              </p:nvSpPr>
              <p:spPr>
                <a:xfrm>
                  <a:off x="3506462" y="1207309"/>
                  <a:ext cx="2496172" cy="780053"/>
                </a:xfrm>
                <a:prstGeom prst="rect">
                  <a:avLst/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88" name="Прямоугольник 87"/>
                <p:cNvSpPr/>
                <p:nvPr/>
              </p:nvSpPr>
              <p:spPr>
                <a:xfrm>
                  <a:off x="3506462" y="1245332"/>
                  <a:ext cx="2496172" cy="79646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28357" tIns="53340" rIns="53340" bIns="53340" numCol="1" spcCol="1270" anchor="ctr" anchorCtr="0">
                  <a:noAutofit/>
                </a:bodyPr>
                <a:lstStyle/>
                <a:p>
                  <a:pPr lvl="0"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1400" dirty="0">
                      <a:latin typeface="Cambria" panose="02040503050406030204" pitchFamily="18" charset="0"/>
                    </a:rPr>
                    <a:t>Непрограммируемый калькулятор</a:t>
                  </a:r>
                </a:p>
                <a:p>
                  <a:pPr lvl="0"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1400" dirty="0">
                      <a:latin typeface="Cambria" panose="02040503050406030204" pitchFamily="18" charset="0"/>
                    </a:rPr>
                    <a:t>(по химии)</a:t>
                  </a:r>
                  <a:endParaRPr lang="ru-RU" sz="1400" kern="1200" dirty="0"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86" name="Прямоугольник 85"/>
              <p:cNvSpPr/>
              <p:nvPr/>
            </p:nvSpPr>
            <p:spPr>
              <a:xfrm>
                <a:off x="6372200" y="2655798"/>
                <a:ext cx="514017" cy="569464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89" name="Picture 12" descr="C:\Users\косатюк_п\Documents\ГИА-11\Обучение специалистов ППЭ\moodle\для moodle\картинки\raschet_okon.1302711275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46907">
              <a:off x="6343642" y="3881278"/>
              <a:ext cx="451742" cy="4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6285040" y="4914772"/>
            <a:ext cx="2523799" cy="602460"/>
            <a:chOff x="6288256" y="2037159"/>
            <a:chExt cx="2523799" cy="602460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6315883" y="2037159"/>
              <a:ext cx="2496172" cy="602460"/>
              <a:chOff x="6372200" y="2666076"/>
              <a:chExt cx="2616238" cy="618908"/>
            </a:xfrm>
          </p:grpSpPr>
          <p:grpSp>
            <p:nvGrpSpPr>
              <p:cNvPr id="70" name="Группа 69"/>
              <p:cNvGrpSpPr/>
              <p:nvPr/>
            </p:nvGrpSpPr>
            <p:grpSpPr>
              <a:xfrm>
                <a:off x="6492266" y="2773761"/>
                <a:ext cx="2496172" cy="511223"/>
                <a:chOff x="3506462" y="1207309"/>
                <a:chExt cx="2496172" cy="780053"/>
              </a:xfrm>
            </p:grpSpPr>
            <p:sp>
              <p:nvSpPr>
                <p:cNvPr id="72" name="Прямоугольник 71"/>
                <p:cNvSpPr/>
                <p:nvPr/>
              </p:nvSpPr>
              <p:spPr>
                <a:xfrm>
                  <a:off x="3506462" y="1207309"/>
                  <a:ext cx="2496172" cy="780053"/>
                </a:xfrm>
                <a:prstGeom prst="rect">
                  <a:avLst/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3" name="Прямоугольник 72"/>
                <p:cNvSpPr/>
                <p:nvPr/>
              </p:nvSpPr>
              <p:spPr>
                <a:xfrm>
                  <a:off x="3506462" y="1207309"/>
                  <a:ext cx="2496172" cy="780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28357" tIns="53340" rIns="53340" bIns="53340" numCol="1" spcCol="1270" anchor="ctr" anchorCtr="0">
                  <a:noAutofit/>
                </a:bodyPr>
                <a:lstStyle/>
                <a:p>
                  <a:pPr lvl="0"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1400" dirty="0">
                      <a:latin typeface="Cambria" panose="02040503050406030204" pitchFamily="18" charset="0"/>
                    </a:rPr>
                    <a:t>Линейка </a:t>
                  </a:r>
                </a:p>
                <a:p>
                  <a:pPr lvl="0"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1400" dirty="0">
                      <a:latin typeface="Cambria" panose="02040503050406030204" pitchFamily="18" charset="0"/>
                    </a:rPr>
                    <a:t>(по математике)</a:t>
                  </a:r>
                  <a:endParaRPr lang="ru-RU" sz="1400" kern="1200" dirty="0"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71" name="Прямоугольник 70"/>
              <p:cNvSpPr/>
              <p:nvPr/>
            </p:nvSpPr>
            <p:spPr>
              <a:xfrm>
                <a:off x="6372200" y="2666076"/>
                <a:ext cx="514017" cy="559186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132" name="Picture 11" descr="C:\Users\косатюк_п\Documents\ГИА-11\Обучение специалистов ППЭ\moodle\для moodle\картинки\molumen_Ruler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8333">
              <a:off x="6288256" y="2190028"/>
              <a:ext cx="547980" cy="237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79936" y="4162545"/>
            <a:ext cx="2646338" cy="1055232"/>
            <a:chOff x="6324299" y="4550361"/>
            <a:chExt cx="2496172" cy="1055232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6324299" y="4550361"/>
              <a:ext cx="2496172" cy="1055232"/>
              <a:chOff x="6372200" y="2756665"/>
              <a:chExt cx="2616238" cy="448246"/>
            </a:xfrm>
          </p:grpSpPr>
          <p:grpSp>
            <p:nvGrpSpPr>
              <p:cNvPr id="94" name="Группа 93"/>
              <p:cNvGrpSpPr/>
              <p:nvPr/>
            </p:nvGrpSpPr>
            <p:grpSpPr>
              <a:xfrm>
                <a:off x="6492266" y="2773761"/>
                <a:ext cx="2496172" cy="431150"/>
                <a:chOff x="3506462" y="1207309"/>
                <a:chExt cx="2496172" cy="657873"/>
              </a:xfrm>
            </p:grpSpPr>
            <p:sp>
              <p:nvSpPr>
                <p:cNvPr id="96" name="Прямоугольник 95"/>
                <p:cNvSpPr/>
                <p:nvPr/>
              </p:nvSpPr>
              <p:spPr>
                <a:xfrm>
                  <a:off x="3506462" y="1207310"/>
                  <a:ext cx="2496172" cy="657872"/>
                </a:xfrm>
                <a:prstGeom prst="rect">
                  <a:avLst/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97" name="Прямоугольник 96"/>
                <p:cNvSpPr/>
                <p:nvPr/>
              </p:nvSpPr>
              <p:spPr>
                <a:xfrm>
                  <a:off x="3506462" y="1207309"/>
                  <a:ext cx="2496172" cy="57950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28357" tIns="53340" rIns="53340" bIns="53340" numCol="1" spcCol="1270" anchor="ctr" anchorCtr="0">
                  <a:noAutofit/>
                </a:bodyPr>
                <a:lstStyle/>
                <a:p>
                  <a:pPr lvl="0"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1400" dirty="0">
                      <a:latin typeface="Cambria" panose="02040503050406030204" pitchFamily="18" charset="0"/>
                    </a:rPr>
                    <a:t>Линейка, транспортир, непрограммируемый калькулятор</a:t>
                  </a:r>
                </a:p>
                <a:p>
                  <a:pPr lvl="0"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1400" dirty="0">
                      <a:latin typeface="Cambria" panose="02040503050406030204" pitchFamily="18" charset="0"/>
                    </a:rPr>
                    <a:t>(по географии)</a:t>
                  </a:r>
                  <a:endParaRPr lang="ru-RU" sz="1400" kern="1200" dirty="0"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95" name="Прямоугольник 94"/>
              <p:cNvSpPr/>
              <p:nvPr/>
            </p:nvSpPr>
            <p:spPr>
              <a:xfrm>
                <a:off x="6372200" y="2756665"/>
                <a:ext cx="514017" cy="39688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99" name="Picture 12" descr="C:\Users\косатюк_п\Documents\ГИА-11\Обучение специалистов ППЭ\moodle\для moodle\картинки\raschet_okon.1302711275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46907">
              <a:off x="6362487" y="5057502"/>
              <a:ext cx="451742" cy="4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C:\Users\косатюк_п\Documents\ГИА-11\Обучение специалистов ППЭ\moodle\для moodle\картинки\w256h2561372501588AngleThingy5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911" y="4850926"/>
              <a:ext cx="329253" cy="320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11" descr="C:\Users\косатюк_п\Documents\ГИА-11\Обучение специалистов ППЭ\moodle\для moodle\картинки\molumen_Rule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8333">
              <a:off x="6327402" y="4661221"/>
              <a:ext cx="512601" cy="221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Подготовка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 проведению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</a:t>
            </a:r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аудитории</a:t>
            </a:r>
          </a:p>
        </p:txBody>
      </p:sp>
      <p:pic>
        <p:nvPicPr>
          <p:cNvPr id="65" name="Picture 8" descr="Картинки по запросу паспорт картинка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2790">
            <a:off x="362557" y="2124532"/>
            <a:ext cx="428856" cy="5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Картинки по запросу паспорт картинка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6441">
            <a:off x="474162" y="2146290"/>
            <a:ext cx="428856" cy="5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89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Инструкция для организаторов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10687</TotalTime>
  <Words>2439</Words>
  <Application>Microsoft Office PowerPoint</Application>
  <PresentationFormat>Экран (4:3)</PresentationFormat>
  <Paragraphs>308</Paragraphs>
  <Slides>39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Cambria</vt:lpstr>
      <vt:lpstr>Times New Roman</vt:lpstr>
      <vt:lpstr>Wingdings</vt:lpstr>
      <vt:lpstr>1_Тема Office</vt:lpstr>
      <vt:lpstr>Инструкция для организаторов  в аудитории и вне аудитории</vt:lpstr>
      <vt:lpstr>Содержание</vt:lpstr>
      <vt:lpstr>Подготовка к проведению ГИА в аудитории</vt:lpstr>
      <vt:lpstr>Подготовка к проведению ГИА в аудитории</vt:lpstr>
      <vt:lpstr>Подготовка к проведению ГИА в аудитории</vt:lpstr>
      <vt:lpstr>Подготовка к проведению ГИА в аудитории</vt:lpstr>
      <vt:lpstr>Подготовка к проведению ГИА в аудитории</vt:lpstr>
      <vt:lpstr>Подготовка к проведению ГИА в аудитории</vt:lpstr>
      <vt:lpstr>Подготовка к проведению ГИА в аудитории</vt:lpstr>
      <vt:lpstr>Презентация PowerPoint</vt:lpstr>
      <vt:lpstr>Презентация PowerPoint</vt:lpstr>
      <vt:lpstr>Проведение ГИА  в аудитории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для организаторов</dc:title>
  <dc:creator>Анастасия Мендель</dc:creator>
  <cp:lastModifiedBy>Loki</cp:lastModifiedBy>
  <cp:revision>285</cp:revision>
  <dcterms:created xsi:type="dcterms:W3CDTF">2014-03-19T03:31:28Z</dcterms:created>
  <dcterms:modified xsi:type="dcterms:W3CDTF">2020-04-02T07:51:06Z</dcterms:modified>
</cp:coreProperties>
</file>