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61" r:id="rId2"/>
    <p:sldId id="257" r:id="rId3"/>
    <p:sldId id="262" r:id="rId4"/>
    <p:sldId id="263" r:id="rId5"/>
    <p:sldId id="264" r:id="rId6"/>
    <p:sldId id="259" r:id="rId7"/>
    <p:sldId id="260" r:id="rId8"/>
    <p:sldId id="265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46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277246-FF2F-42CE-9775-86F6F72E5581}" type="datetimeFigureOut">
              <a:rPr lang="ru-RU" smtClean="0"/>
              <a:t>21.10.2020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902E09-A7A2-4335-8F90-1DBBBA1A804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902E09-A7A2-4335-8F90-1DBBBA1A804D}" type="slidenum">
              <a:rPr lang="ru-RU" smtClean="0"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\\172.16.2.161\Volume_1\FOTO\фото_2011\Фотосессия_банер\IMG_4977.jpg"/>
          <p:cNvPicPr>
            <a:picLocks noChangeAspect="1" noChangeArrowheads="1"/>
          </p:cNvPicPr>
          <p:nvPr/>
        </p:nvPicPr>
        <p:blipFill>
          <a:blip r:embed="rId2" cstate="print"/>
          <a:srcRect l="2351" r="7099"/>
          <a:stretch>
            <a:fillRect/>
          </a:stretch>
        </p:blipFill>
        <p:spPr bwMode="auto">
          <a:xfrm>
            <a:off x="4968552" y="0"/>
            <a:ext cx="4139952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4248472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ФГБОУ ВО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АмГПГУ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3645024"/>
            <a:ext cx="4752528" cy="2481139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Направления подготовки</a:t>
            </a:r>
          </a:p>
          <a:p>
            <a:pPr>
              <a:buNone/>
            </a:pP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2021/2022 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учебный год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323528" y="1556792"/>
            <a:ext cx="4176464" cy="1791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Естественно-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географический</a:t>
            </a:r>
            <a:r>
              <a:rPr kumimoji="0" lang="ru-RU" sz="4400" b="1" i="0" u="none" strike="noStrike" kern="1200" cap="none" spc="0" normalizeH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факультет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4848" y="1556792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44.03.05   ПЕДАГОГИЧЕСКОЕ ОБРАЗОВАНИЕ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b="1" dirty="0" smtClean="0"/>
              <a:t>Профили: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b="1" dirty="0" smtClean="0"/>
              <a:t>«Физическая культура» и «Безопасность жизнедеятельности»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Срок обучения </a:t>
            </a:r>
            <a:r>
              <a:rPr lang="ru-RU" sz="2800" b="1" dirty="0" smtClean="0"/>
              <a:t>5 лет</a:t>
            </a:r>
            <a:r>
              <a:rPr lang="ru-RU" sz="2800" dirty="0" smtClean="0"/>
              <a:t> </a:t>
            </a:r>
            <a:br>
              <a:rPr lang="ru-RU" sz="2800" dirty="0" smtClean="0"/>
            </a:br>
            <a:r>
              <a:rPr lang="ru-RU" sz="2800" dirty="0" smtClean="0"/>
              <a:t>форма обучения - очная</a:t>
            </a:r>
            <a:br>
              <a:rPr lang="ru-RU" sz="2800" dirty="0" smtClean="0"/>
            </a:br>
            <a:r>
              <a:rPr lang="ru-RU" sz="2800" dirty="0" smtClean="0"/>
              <a:t>Бакалавр </a:t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3933056"/>
            <a:ext cx="792088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Вступительные испытания</a:t>
            </a:r>
          </a:p>
          <a:p>
            <a:pPr>
              <a:buFont typeface="Wingdings" pitchFamily="2" charset="2"/>
              <a:buChar char="ü"/>
            </a:pPr>
            <a:r>
              <a:rPr lang="ru-RU" sz="2800" dirty="0" smtClean="0"/>
              <a:t>обществознание</a:t>
            </a:r>
            <a:r>
              <a:rPr lang="ru-RU" sz="2800" dirty="0" smtClean="0"/>
              <a:t>, </a:t>
            </a:r>
            <a:endParaRPr lang="ru-RU" sz="2800" dirty="0" smtClean="0"/>
          </a:p>
          <a:p>
            <a:pPr>
              <a:buFont typeface="Wingdings" pitchFamily="2" charset="2"/>
              <a:buChar char="ü"/>
            </a:pPr>
            <a:r>
              <a:rPr lang="ru-RU" sz="2800" dirty="0" smtClean="0"/>
              <a:t>русский </a:t>
            </a:r>
            <a:r>
              <a:rPr lang="ru-RU" sz="2800" dirty="0" smtClean="0"/>
              <a:t>язык, </a:t>
            </a:r>
            <a:endParaRPr lang="ru-RU" sz="2800" dirty="0" smtClean="0"/>
          </a:p>
          <a:p>
            <a:pPr>
              <a:buFont typeface="Wingdings" pitchFamily="2" charset="2"/>
              <a:buChar char="ü"/>
            </a:pPr>
            <a:r>
              <a:rPr lang="ru-RU" sz="2800" dirty="0" smtClean="0"/>
              <a:t>физическая </a:t>
            </a:r>
            <a:r>
              <a:rPr lang="ru-RU" sz="2800" dirty="0" smtClean="0"/>
              <a:t>культура </a:t>
            </a:r>
            <a:endParaRPr lang="ru-RU" sz="2800" dirty="0" smtClean="0"/>
          </a:p>
          <a:p>
            <a:r>
              <a:rPr lang="ru-RU" sz="2800" dirty="0" smtClean="0"/>
              <a:t>  (</a:t>
            </a:r>
            <a:r>
              <a:rPr lang="ru-RU" sz="2800" dirty="0" smtClean="0"/>
              <a:t>университетское испытание)</a:t>
            </a:r>
            <a:endParaRPr lang="ru-RU" sz="2800" dirty="0"/>
          </a:p>
        </p:txBody>
      </p:sp>
      <p:pic>
        <p:nvPicPr>
          <p:cNvPr id="2051" name="Picture 3" descr="C:\Users\КурсоваИМ\Desktop\МОЯ\папка И.М\профориентация\ЕГФ На сайт профор\БЖ и физкультура\IMG-20191010-WA00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91811" y="3717032"/>
            <a:ext cx="3744416" cy="28083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484784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44.03.05   ПЕДАГОГИЧЕСКОЕ ОБРАЗОВАНИЕ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b="1" dirty="0" smtClean="0"/>
              <a:t>Профили: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b="1" dirty="0" smtClean="0"/>
              <a:t>«География» </a:t>
            </a:r>
            <a:r>
              <a:rPr lang="ru-RU" sz="2800" b="1" dirty="0" smtClean="0"/>
              <a:t>и </a:t>
            </a:r>
            <a:r>
              <a:rPr lang="ru-RU" sz="2800" b="1" dirty="0" smtClean="0"/>
              <a:t>«Биология»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Срок обучения </a:t>
            </a:r>
            <a:r>
              <a:rPr lang="ru-RU" sz="2800" b="1" dirty="0" smtClean="0"/>
              <a:t>5 лет</a:t>
            </a:r>
            <a:r>
              <a:rPr lang="ru-RU" sz="2800" dirty="0" smtClean="0"/>
              <a:t> </a:t>
            </a:r>
            <a:br>
              <a:rPr lang="ru-RU" sz="2800" dirty="0" smtClean="0"/>
            </a:br>
            <a:r>
              <a:rPr lang="ru-RU" sz="2800" dirty="0" smtClean="0"/>
              <a:t>форма обучения - очная</a:t>
            </a:r>
            <a:br>
              <a:rPr lang="ru-RU" sz="2800" dirty="0" smtClean="0"/>
            </a:br>
            <a:r>
              <a:rPr lang="ru-RU" sz="2800" dirty="0" smtClean="0"/>
              <a:t>Бакалавр </a:t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3789040"/>
            <a:ext cx="792088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Вступительные испытания</a:t>
            </a:r>
          </a:p>
          <a:p>
            <a:pPr>
              <a:buFont typeface="Wingdings" pitchFamily="2" charset="2"/>
              <a:buChar char="ü"/>
            </a:pPr>
            <a:r>
              <a:rPr lang="ru-RU" sz="2800" dirty="0" smtClean="0"/>
              <a:t>обществознание</a:t>
            </a:r>
            <a:r>
              <a:rPr lang="ru-RU" sz="2800" dirty="0" smtClean="0"/>
              <a:t>, </a:t>
            </a:r>
            <a:endParaRPr lang="ru-RU" sz="2800" dirty="0" smtClean="0"/>
          </a:p>
          <a:p>
            <a:pPr>
              <a:buFont typeface="Wingdings" pitchFamily="2" charset="2"/>
              <a:buChar char="ü"/>
            </a:pPr>
            <a:r>
              <a:rPr lang="ru-RU" sz="2800" dirty="0" smtClean="0"/>
              <a:t>русский </a:t>
            </a:r>
            <a:r>
              <a:rPr lang="ru-RU" sz="2800" dirty="0" smtClean="0"/>
              <a:t>язык, </a:t>
            </a:r>
            <a:endParaRPr lang="ru-RU" sz="2800" dirty="0" smtClean="0"/>
          </a:p>
          <a:p>
            <a:pPr>
              <a:buFont typeface="Wingdings" pitchFamily="2" charset="2"/>
              <a:buChar char="ü"/>
            </a:pPr>
            <a:r>
              <a:rPr lang="ru-RU" sz="2800" dirty="0" smtClean="0"/>
              <a:t>биология </a:t>
            </a:r>
            <a:r>
              <a:rPr lang="ru-RU" sz="2800" dirty="0" smtClean="0"/>
              <a:t>или математика </a:t>
            </a:r>
            <a:endParaRPr lang="ru-RU" sz="2800" dirty="0" smtClean="0"/>
          </a:p>
          <a:p>
            <a:r>
              <a:rPr lang="ru-RU" sz="2800" dirty="0" smtClean="0"/>
              <a:t> </a:t>
            </a:r>
            <a:r>
              <a:rPr lang="ru-RU" sz="2800" dirty="0" smtClean="0"/>
              <a:t>   (</a:t>
            </a:r>
            <a:r>
              <a:rPr lang="ru-RU" sz="2800" dirty="0" smtClean="0"/>
              <a:t>профильная)</a:t>
            </a:r>
            <a:endParaRPr lang="ru-RU" sz="2800" dirty="0"/>
          </a:p>
        </p:txBody>
      </p:sp>
      <p:pic>
        <p:nvPicPr>
          <p:cNvPr id="3074" name="Picture 2" descr="C:\Users\КурсоваИМ\Desktop\МОЯ\фото 2018\Бастилия 2018\Для новости\Практика На сайт\IMG_17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3717032"/>
            <a:ext cx="3940552" cy="26270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556792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44.03.05   ПЕДАГОГИЧЕСКОЕ ОБРАЗОВАНИЕ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b="1" dirty="0" smtClean="0"/>
              <a:t>Профили: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b="1" dirty="0" smtClean="0"/>
              <a:t> «Биология»  и «Химия»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Срок обучения </a:t>
            </a:r>
            <a:r>
              <a:rPr lang="ru-RU" sz="2800" b="1" dirty="0" smtClean="0"/>
              <a:t>5 лет</a:t>
            </a:r>
            <a:r>
              <a:rPr lang="ru-RU" sz="2800" dirty="0" smtClean="0"/>
              <a:t> </a:t>
            </a:r>
            <a:br>
              <a:rPr lang="ru-RU" sz="2800" dirty="0" smtClean="0"/>
            </a:br>
            <a:r>
              <a:rPr lang="ru-RU" sz="2800" dirty="0" smtClean="0"/>
              <a:t>форма обучения - очная</a:t>
            </a:r>
            <a:br>
              <a:rPr lang="ru-RU" sz="2800" dirty="0" smtClean="0"/>
            </a:br>
            <a:r>
              <a:rPr lang="ru-RU" sz="2800" dirty="0" smtClean="0"/>
              <a:t>Бакалавр </a:t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3717032"/>
            <a:ext cx="792088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Вступительные испытания</a:t>
            </a:r>
          </a:p>
          <a:p>
            <a:pPr>
              <a:buFont typeface="Wingdings" pitchFamily="2" charset="2"/>
              <a:buChar char="ü"/>
            </a:pPr>
            <a:r>
              <a:rPr lang="ru-RU" sz="2800" dirty="0" smtClean="0"/>
              <a:t>обществознание</a:t>
            </a:r>
            <a:r>
              <a:rPr lang="ru-RU" sz="2800" dirty="0" smtClean="0"/>
              <a:t>, </a:t>
            </a:r>
            <a:endParaRPr lang="ru-RU" sz="2800" dirty="0" smtClean="0"/>
          </a:p>
          <a:p>
            <a:pPr>
              <a:buFont typeface="Wingdings" pitchFamily="2" charset="2"/>
              <a:buChar char="ü"/>
            </a:pPr>
            <a:r>
              <a:rPr lang="ru-RU" sz="2800" dirty="0" smtClean="0"/>
              <a:t>русский </a:t>
            </a:r>
            <a:r>
              <a:rPr lang="ru-RU" sz="2800" dirty="0" smtClean="0"/>
              <a:t>язык, </a:t>
            </a:r>
            <a:endParaRPr lang="ru-RU" sz="2800" dirty="0" smtClean="0"/>
          </a:p>
          <a:p>
            <a:pPr>
              <a:buFont typeface="Wingdings" pitchFamily="2" charset="2"/>
              <a:buChar char="ü"/>
            </a:pPr>
            <a:r>
              <a:rPr lang="ru-RU" sz="2800" dirty="0" smtClean="0"/>
              <a:t>биология или математика </a:t>
            </a:r>
          </a:p>
          <a:p>
            <a:r>
              <a:rPr lang="ru-RU" sz="2800" dirty="0" smtClean="0"/>
              <a:t> </a:t>
            </a:r>
            <a:r>
              <a:rPr lang="ru-RU" sz="2800" dirty="0" smtClean="0"/>
              <a:t>   (профильная)</a:t>
            </a:r>
            <a:endParaRPr lang="ru-RU" sz="2800" dirty="0"/>
          </a:p>
        </p:txBody>
      </p:sp>
      <p:pic>
        <p:nvPicPr>
          <p:cNvPr id="6" name="Picture 2" descr="\\172.16.2.161\Volume_1\FOTO\фото_2011\Фотосессия_физика-химия\IMG_082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05920" y="3501008"/>
            <a:ext cx="4258568" cy="28390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484784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05.03.06 «ЭКОЛОГИЯ И ПРИРОДОПОЛЬЗОВАНИЕ»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b="1" dirty="0" smtClean="0"/>
              <a:t>Профиль: «Экология»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Срок обучения </a:t>
            </a:r>
            <a:r>
              <a:rPr lang="ru-RU" sz="2800" b="1" dirty="0" smtClean="0"/>
              <a:t>4 года</a:t>
            </a:r>
            <a:r>
              <a:rPr lang="ru-RU" sz="2800" dirty="0" smtClean="0"/>
              <a:t>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форма обучения - очная</a:t>
            </a:r>
            <a:br>
              <a:rPr lang="ru-RU" sz="2800" dirty="0" smtClean="0"/>
            </a:br>
            <a:r>
              <a:rPr lang="ru-RU" sz="2800" dirty="0" smtClean="0"/>
              <a:t>Бакалавр </a:t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3789040"/>
            <a:ext cx="792088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Вступительные испытания</a:t>
            </a:r>
          </a:p>
          <a:p>
            <a:pPr>
              <a:buFont typeface="Wingdings" pitchFamily="2" charset="2"/>
              <a:buChar char="ü"/>
            </a:pPr>
            <a:r>
              <a:rPr lang="ru-RU" sz="2800" dirty="0" smtClean="0"/>
              <a:t>биология, </a:t>
            </a:r>
          </a:p>
          <a:p>
            <a:pPr>
              <a:buFont typeface="Wingdings" pitchFamily="2" charset="2"/>
              <a:buChar char="ü"/>
            </a:pPr>
            <a:r>
              <a:rPr lang="ru-RU" sz="2800" dirty="0" smtClean="0"/>
              <a:t>русский </a:t>
            </a:r>
            <a:r>
              <a:rPr lang="ru-RU" sz="2800" dirty="0" smtClean="0"/>
              <a:t>язык, </a:t>
            </a:r>
            <a:endParaRPr lang="ru-RU" sz="2800" dirty="0" smtClean="0"/>
          </a:p>
          <a:p>
            <a:pPr>
              <a:buFont typeface="Wingdings" pitchFamily="2" charset="2"/>
              <a:buChar char="ü"/>
            </a:pPr>
            <a:r>
              <a:rPr lang="ru-RU" sz="2800" dirty="0" smtClean="0"/>
              <a:t>математика </a:t>
            </a:r>
          </a:p>
          <a:p>
            <a:r>
              <a:rPr lang="ru-RU" sz="2800" dirty="0" smtClean="0"/>
              <a:t> </a:t>
            </a:r>
            <a:r>
              <a:rPr lang="ru-RU" sz="2800" dirty="0" smtClean="0"/>
              <a:t>   (</a:t>
            </a:r>
            <a:r>
              <a:rPr lang="ru-RU" sz="2800" dirty="0" smtClean="0"/>
              <a:t>профильная)</a:t>
            </a:r>
            <a:endParaRPr lang="ru-RU" sz="2800" dirty="0"/>
          </a:p>
        </p:txBody>
      </p:sp>
      <p:pic>
        <p:nvPicPr>
          <p:cNvPr id="6" name="Picture 2" descr="C:\Users\КурсоваИМ\Desktop\МОЯ\папка И.М\воспитательная работа\2019-2020\Новости от ДОП НЭИ\Новость ДОП НЭИ ДР\sfAiuZ4M7AQ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6946" r="11094"/>
          <a:stretch>
            <a:fillRect/>
          </a:stretch>
        </p:blipFill>
        <p:spPr bwMode="auto">
          <a:xfrm>
            <a:off x="4644008" y="3068960"/>
            <a:ext cx="4248472" cy="34563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5" descr="D:\Фотографии\Бастилия 2016 г\Бастилия 2016 г\фото практика\IMG_269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3861048"/>
            <a:ext cx="3672408" cy="275430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ru-RU" dirty="0" smtClean="0"/>
              <a:t>Полевые и учебные практики</a:t>
            </a:r>
            <a:endParaRPr lang="ru-RU" dirty="0"/>
          </a:p>
        </p:txBody>
      </p:sp>
      <p:pic>
        <p:nvPicPr>
          <p:cNvPr id="8195" name="Picture 3" descr="C:\Users\КурсоваИМ\Desktop\МОЯ\фото 2018\Бастилия 2018\Для новости\Практика На сайт\DSCN168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052736"/>
            <a:ext cx="3456384" cy="2592288"/>
          </a:xfrm>
          <a:prstGeom prst="rect">
            <a:avLst/>
          </a:prstGeom>
          <a:noFill/>
        </p:spPr>
      </p:pic>
      <p:pic>
        <p:nvPicPr>
          <p:cNvPr id="11" name="Picture 2" descr="C:\Users\КурсоваИМ\Desktop\МОЯ\фото 2018\Бастилия 2018\IMG-20180930-WA001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3963790"/>
            <a:ext cx="3528392" cy="2646294"/>
          </a:xfrm>
          <a:prstGeom prst="rect">
            <a:avLst/>
          </a:prstGeom>
          <a:noFill/>
        </p:spPr>
      </p:pic>
      <p:pic>
        <p:nvPicPr>
          <p:cNvPr id="13" name="Picture 3" descr="C:\Users\КурсоваИМ\Desktop\МОЯ\фото 2018\21 группа с саяпиным на занятии\IMG-20180329-WA000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8064" y="1016732"/>
            <a:ext cx="3600400" cy="2700300"/>
          </a:xfrm>
          <a:prstGeom prst="rect">
            <a:avLst/>
          </a:prstGeom>
          <a:noFill/>
        </p:spPr>
      </p:pic>
      <p:pic>
        <p:nvPicPr>
          <p:cNvPr id="8196" name="Picture 4" descr="C:\Users\КурсоваИМ\Desktop\МОЯ\фото 2018\Бастилия 2018\Для новости\Практика На сайт\IMG_156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59832" y="2564904"/>
            <a:ext cx="3456384" cy="2304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ru-RU" dirty="0" smtClean="0"/>
              <a:t>Туристический слет</a:t>
            </a:r>
            <a:endParaRPr lang="ru-RU" dirty="0"/>
          </a:p>
        </p:txBody>
      </p:sp>
      <p:pic>
        <p:nvPicPr>
          <p:cNvPr id="9222" name="Picture 6" descr="\\172.16.2.161\Volume_1\FOTO\фото_2014\Турслет\IMG_814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124744"/>
            <a:ext cx="4038600" cy="2692400"/>
          </a:xfrm>
          <a:prstGeom prst="rect">
            <a:avLst/>
          </a:prstGeom>
          <a:noFill/>
        </p:spPr>
      </p:pic>
      <p:pic>
        <p:nvPicPr>
          <p:cNvPr id="9223" name="Picture 7" descr="\\172.16.2.161\Volume_1\FOTO\фото_2015\Турслет\IMG_219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3933056"/>
            <a:ext cx="4038600" cy="2692400"/>
          </a:xfrm>
          <a:prstGeom prst="rect">
            <a:avLst/>
          </a:prstGeom>
          <a:noFill/>
        </p:spPr>
      </p:pic>
      <p:pic>
        <p:nvPicPr>
          <p:cNvPr id="13" name="Picture 2" descr="\\172.16.2.161\Volume_1\FOTO\фото_до_2009\Турслет 2007\Изображение 22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1196752"/>
            <a:ext cx="3384376" cy="2538282"/>
          </a:xfrm>
          <a:prstGeom prst="rect">
            <a:avLst/>
          </a:prstGeom>
          <a:noFill/>
        </p:spPr>
      </p:pic>
      <p:pic>
        <p:nvPicPr>
          <p:cNvPr id="15" name="Picture 3" descr="C:\Users\КурсоваИМ\Desktop\МОЯ\папка И.М\профориентация\ЕГФ На сайт профор\БЖ и физкультура\IMG_125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536" y="3933056"/>
            <a:ext cx="4038600" cy="2692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ru-RU" dirty="0" smtClean="0"/>
              <a:t>Волонтеры ЕГФ (ДОП НЭИ)</a:t>
            </a:r>
            <a:endParaRPr lang="ru-RU" dirty="0"/>
          </a:p>
        </p:txBody>
      </p:sp>
      <p:pic>
        <p:nvPicPr>
          <p:cNvPr id="10244" name="Picture 4" descr="C:\Users\КурсоваИМ\Desktop\МОЯ\папка И.М\воспитательная работа\2018-2019\ДОП НЭИ\3\sz4apcFX2WQ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268760"/>
            <a:ext cx="3781898" cy="2520280"/>
          </a:xfrm>
          <a:prstGeom prst="rect">
            <a:avLst/>
          </a:prstGeom>
          <a:noFill/>
        </p:spPr>
      </p:pic>
      <p:pic>
        <p:nvPicPr>
          <p:cNvPr id="10245" name="Picture 5" descr="C:\Users\КурсоваИМ\Desktop\МОЯ\папка И.М\воспитательная работа\2018-2019\ДОП НЭИ\Открытие акции Лосось рыба мира\Hyc4ZBLvx1s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3789040"/>
            <a:ext cx="5472608" cy="2774783"/>
          </a:xfrm>
          <a:prstGeom prst="rect">
            <a:avLst/>
          </a:prstGeom>
          <a:noFill/>
        </p:spPr>
      </p:pic>
      <p:pic>
        <p:nvPicPr>
          <p:cNvPr id="11" name="Picture 2" descr="C:\Users\КурсоваИМ\Desktop\МОЯ\папка И.М\воспитательная работа\2019-2020\Новости от ДОП НЭИ\Кетамарафон\Кетамарафон.КМС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1196752"/>
            <a:ext cx="4038600" cy="26187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93</Words>
  <Application>Microsoft Office PowerPoint</Application>
  <PresentationFormat>Экран (4:3)</PresentationFormat>
  <Paragraphs>34</Paragraphs>
  <Slides>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ФГБОУ ВО АмГПГУ</vt:lpstr>
      <vt:lpstr>44.03.05   ПЕДАГОГИЧЕСКОЕ ОБРАЗОВАНИЕ Профили:  «Физическая культура» и «Безопасность жизнедеятельности»  Срок обучения 5 лет  форма обучения - очная Бакалавр  </vt:lpstr>
      <vt:lpstr>44.03.05   ПЕДАГОГИЧЕСКОЕ ОБРАЗОВАНИЕ Профили:  «География» и «Биология»  Срок обучения 5 лет  форма обучения - очная Бакалавр  </vt:lpstr>
      <vt:lpstr>44.03.05   ПЕДАГОГИЧЕСКОЕ ОБРАЗОВАНИЕ Профили:   «Биология»  и «Химия»  Срок обучения 5 лет  форма обучения - очная Бакалавр  </vt:lpstr>
      <vt:lpstr>05.03.06 «ЭКОЛОГИЯ И ПРИРОДОПОЛЬЗОВАНИЕ» Профиль: «Экология» Срок обучения 4 года  форма обучения - очная Бакалавр  </vt:lpstr>
      <vt:lpstr>Полевые и учебные практики</vt:lpstr>
      <vt:lpstr>Туристический слет</vt:lpstr>
      <vt:lpstr>Волонтеры ЕГФ (ДОП НЭИ)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ФГБОУ ВО АмГПГУ</dc:title>
  <dc:creator>Курсова Ирина Михайловна</dc:creator>
  <cp:lastModifiedBy>КурсоваИМ</cp:lastModifiedBy>
  <cp:revision>8</cp:revision>
  <dcterms:created xsi:type="dcterms:W3CDTF">2020-10-20T22:34:32Z</dcterms:created>
  <dcterms:modified xsi:type="dcterms:W3CDTF">2020-10-20T23:56:08Z</dcterms:modified>
</cp:coreProperties>
</file>